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notesMasterIdLst>
    <p:notesMasterId r:id="rId8"/>
  </p:notesMasterIdLst>
  <p:sldIdLst>
    <p:sldId id="259" r:id="rId2"/>
    <p:sldId id="314" r:id="rId3"/>
    <p:sldId id="298" r:id="rId4"/>
    <p:sldId id="316" r:id="rId5"/>
    <p:sldId id="318" r:id="rId6"/>
    <p:sldId id="315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5DB529-77EF-44E1-A9F7-31D4889DEDEC}">
          <p14:sldIdLst>
            <p14:sldId id="259"/>
          </p14:sldIdLst>
        </p14:section>
        <p14:section name="Untitled Section" id="{157A82C9-A933-4A88-BB4E-663894B88B8D}">
          <p14:sldIdLst>
            <p14:sldId id="314"/>
            <p14:sldId id="298"/>
            <p14:sldId id="316"/>
            <p14:sldId id="318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8029B3-6AC9-42FE-9075-168320874D96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2F86DA2-45F2-4A5C-9423-05C63A1568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017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366F3-FED7-423D-B562-DF0820F70FF8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5F239-458D-4398-BB91-02AC2C271E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8179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32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64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5693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333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556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223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C9692F-5B0F-470A-A13B-488A5B196A33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9686F-73E8-42FB-9738-679493F90E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064773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DEA430-FED3-4C75-B776-1BE00C4976F0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94006-B75A-44F1-B9F9-11FB6170CD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34737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39756B-D8C1-4454-A7FF-04CF191C4DD6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06799-9CFD-422A-8544-C95FAB6F1B8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34362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8413A-65A1-4998-A66F-36254B8CAD6F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39227-3489-4070-98F4-6D3832F0B5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54414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4CBEC-8A72-43A5-803F-CD46DDF7EDC9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E08A7D-7A67-413F-B043-F53F3515AC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46840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46A6B-F941-44A5-B42A-CEB1A436ACCD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F64D17-03B2-4F68-B6A8-37B2C229126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3506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C3504A-8C5F-4020-A129-BCA90BC841CE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54BE7-7D90-4C5A-BC79-7FBA564ED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36168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F73BE6-54E3-4141-8E89-C359DA6EF684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68A3EB-E762-470D-8E9B-90E9144BD0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07844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C4879E-2241-48EF-AADC-A5F42BE379EB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ED9070-62B9-4EDA-9A07-DDD04AC687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74588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37CED0-17FA-485D-A33F-D7E6264D3FFF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4DB08-CD43-4EE1-8F86-8A6690AB69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49073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A27C2B02-9EE2-4B6F-9D1D-1DB27EFA41D7}" type="datetimeFigureOut">
              <a:rPr lang="en-US" smtClean="0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21773B-A77A-426D-922F-AE4AD593C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3238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  <p:sldLayoutId id="2147484034" r:id="rId17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828" y="3361892"/>
            <a:ext cx="9144000" cy="836621"/>
          </a:xfrm>
        </p:spPr>
        <p:txBody>
          <a:bodyPr>
            <a:normAutofit/>
          </a:bodyPr>
          <a:lstStyle/>
          <a:p>
            <a:pPr algn="ctr" rtl="1">
              <a:defRPr/>
            </a:pPr>
            <a:r>
              <a:rPr lang="fa-IR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گزارش پیشرفت برنامه عملیاتی بسته توسعه زیر ساخت ها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063" y="361116"/>
            <a:ext cx="3810000" cy="3000777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1922463" y="419100"/>
            <a:ext cx="8229600" cy="1143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rtl="1">
              <a:spcBef>
                <a:spcPct val="0"/>
              </a:spcBef>
              <a:buNone/>
              <a:defRPr kumimoji="0" sz="3200" b="0" cap="small" baseline="0">
                <a:solidFill>
                  <a:schemeClr val="tx2"/>
                </a:solidFill>
                <a:latin typeface="+mj-lt"/>
                <a:ea typeface="+mj-ea"/>
                <a:cs typeface="B Nazanin" pitchFamily="2" charset="-78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a-IR" dirty="0"/>
              <a:t>اعضای </a:t>
            </a:r>
            <a:r>
              <a:rPr lang="fa-IR" dirty="0" smtClean="0"/>
              <a:t>پیشنهادی کارگروه بسته توسعه زیر ساخت ها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42498"/>
              </p:ext>
            </p:extLst>
          </p:nvPr>
        </p:nvGraphicFramePr>
        <p:xfrm>
          <a:off x="1587500" y="1866900"/>
          <a:ext cx="9012238" cy="4063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6119"/>
                <a:gridCol w="4506119"/>
              </a:tblGrid>
              <a:tr h="802745">
                <a:tc gridSpan="2">
                  <a:txBody>
                    <a:bodyPr/>
                    <a:lstStyle/>
                    <a:p>
                      <a:pPr algn="ctr"/>
                      <a:r>
                        <a:rPr lang="fa-IR" sz="3200" b="1" dirty="0" smtClean="0">
                          <a:solidFill>
                            <a:schemeClr val="dk1"/>
                          </a:solidFill>
                          <a:cs typeface="B Nazanin" pitchFamily="2" charset="-78"/>
                        </a:rPr>
                        <a:t>نماینده کارگروه:آقای محمود</a:t>
                      </a:r>
                      <a:r>
                        <a:rPr lang="fa-IR" sz="3200" b="1" baseline="0" dirty="0" smtClean="0">
                          <a:solidFill>
                            <a:schemeClr val="dk1"/>
                          </a:solidFill>
                          <a:cs typeface="B Nazanin" pitchFamily="2" charset="-78"/>
                        </a:rPr>
                        <a:t> صدیقی</a:t>
                      </a:r>
                      <a:endParaRPr lang="en-US" sz="3200" b="1" dirty="0" smtClean="0">
                        <a:solidFill>
                          <a:schemeClr val="dk1"/>
                        </a:solidFill>
                        <a:cs typeface="B Nazanin" pitchFamily="2" charset="-78"/>
                      </a:endParaRPr>
                    </a:p>
                    <a:p>
                      <a:endParaRPr lang="en-US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27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itchFamily="2" charset="-78"/>
                        </a:rPr>
                        <a:t>آقای دکتر سمرقندیان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itchFamily="2" charset="-78"/>
                        </a:rPr>
                        <a:t>خانم دکتر تکتم محمدی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80221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itchFamily="2" charset="-78"/>
                        </a:rPr>
                        <a:t>آقای دکتر شریف نژاد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Nazanin" pitchFamily="2" charset="-7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itchFamily="2" charset="-78"/>
                        </a:rPr>
                        <a:t>آقای دکتر نعیم آبادی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Nazanin" pitchFamily="2" charset="-7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802745">
                <a:tc>
                  <a:txBody>
                    <a:bodyPr/>
                    <a:lstStyle/>
                    <a:p>
                      <a:pPr algn="ctr"/>
                      <a:r>
                        <a:rPr kumimoji="0"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آقای رضا صدیقی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آقای</a:t>
                      </a:r>
                      <a:r>
                        <a:rPr kumimoji="0" lang="fa-I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 مهندس درودی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802745">
                <a:tc>
                  <a:txBody>
                    <a:bodyPr/>
                    <a:lstStyle/>
                    <a:p>
                      <a:pPr algn="ctr"/>
                      <a:r>
                        <a:rPr kumimoji="0"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خانم</a:t>
                      </a:r>
                      <a:r>
                        <a:rPr kumimoji="0" lang="fa-I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 یاوری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خانم مهری رافت 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5500" y="425450"/>
            <a:ext cx="9575800" cy="107791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3200" cap="small" dirty="0" smtClean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اقدامات </a:t>
            </a:r>
            <a:r>
              <a:rPr lang="fa-IR" sz="3200" cap="small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در بسته توسعه زیر ساخت ها</a:t>
            </a:r>
            <a:endParaRPr lang="en-US" sz="3200" cap="small" dirty="0">
              <a:solidFill>
                <a:srgbClr val="00B050"/>
              </a:solidFill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199"/>
            <a:ext cx="10144259" cy="4014989"/>
          </a:xfrm>
        </p:spPr>
        <p:txBody>
          <a:bodyPr>
            <a:normAutofit fontScale="55000" lnSpcReduction="20000"/>
          </a:bodyPr>
          <a:lstStyle/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 smtClean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1- 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برگزاری </a:t>
            </a:r>
            <a:r>
              <a:rPr lang="fa-IR" sz="3800" b="1" dirty="0" smtClean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5 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جلسه در </a:t>
            </a:r>
            <a:r>
              <a:rPr lang="fa-IR" sz="3800" b="1" dirty="0" smtClean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خصوص 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عملیاتی ساختن برنامه ها و فعالیت های این بسته </a:t>
            </a:r>
            <a:endParaRPr lang="fa-IR" sz="3800" b="1" dirty="0" smtClean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 smtClean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2- انجام 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برنامه عملیاتی شش ماهه دوم در زیر شاخه های :</a:t>
            </a:r>
            <a:endParaRPr lang="en-US" sz="3400" b="1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الف ) تعیین ظرفیت های دانشگاهی برای رشته های میان رشته تا پایان سال 97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 : </a:t>
            </a:r>
            <a:endParaRPr lang="en-US" sz="3400" b="1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بعد ازبرگزاری دو جلسه در این خصوص و تحقیق جامع آقای دکتر شریف نژاد و بررسی رشته های مختلف ، دو رشته روانشاسی </a:t>
            </a:r>
            <a:r>
              <a:rPr lang="fa-IR" sz="3800" b="1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سلامت </a:t>
            </a: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و پزشکی اجتماعی به معاون محترم آموزشی پیشنهاد شد .</a:t>
            </a:r>
            <a:endParaRPr lang="en-US" sz="3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  </a:t>
            </a: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ب) تعیین هیئت علمی مورد نیاز برای رشته های میان رشته ای تا پایان سال 97</a:t>
            </a:r>
            <a:endParaRPr lang="en-US" sz="3400" b="1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متناسب با رشته های فوق بعد از تایید رشته توسط مسئولین دانشگاه اقدام می شود .</a:t>
            </a:r>
            <a:endParaRPr lang="en-US" sz="3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ج) درخواست را ه اندازی رشته های نوین و میان رشته ای تا پایان سال 97</a:t>
            </a:r>
            <a:endParaRPr lang="en-US" sz="3400" b="1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بعد ازبرگزاری دو جلسه در این خصوص </a:t>
            </a:r>
            <a:r>
              <a:rPr lang="fa-IR" sz="3800" b="1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تحقیق </a:t>
            </a:r>
            <a:r>
              <a:rPr lang="fa-IR" sz="38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جامع آقای دکتر شریف نژاد و بررسی رشته های مختلف ، دو رشته روانشاسی اجتماعی و پزشکی اجتماعی به معاون محترم آموزشی پیشنهاد شد .</a:t>
            </a:r>
            <a:endParaRPr lang="en-US" sz="3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3200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د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5500" y="425450"/>
            <a:ext cx="9575800" cy="107791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3200" cap="small" dirty="0" smtClean="0">
                <a:solidFill>
                  <a:srgbClr val="EBEBEB"/>
                </a:solidFill>
                <a:latin typeface="Century Gothic" panose="020B0502020202020204"/>
                <a:cs typeface="B Nazanin" pitchFamily="2" charset="-78"/>
              </a:rPr>
              <a:t>اقدامات </a:t>
            </a:r>
            <a:r>
              <a:rPr lang="fa-IR" sz="3200" cap="small" dirty="0">
                <a:solidFill>
                  <a:srgbClr val="EBEBEB"/>
                </a:solidFill>
                <a:latin typeface="Century Gothic" panose="020B0502020202020204"/>
                <a:cs typeface="B Nazanin" pitchFamily="2" charset="-78"/>
              </a:rPr>
              <a:t>در بسته توسعه زیر ساخت ها</a:t>
            </a:r>
            <a:endParaRPr lang="en-US" sz="3200" cap="small" dirty="0">
              <a:solidFill>
                <a:srgbClr val="EBEBEB"/>
              </a:solidFill>
              <a:latin typeface="Century Gothic" panose="020B0502020202020204"/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10144259" cy="4118020"/>
          </a:xfrm>
        </p:spPr>
        <p:txBody>
          <a:bodyPr>
            <a:noAutofit/>
          </a:bodyPr>
          <a:lstStyle/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) بروز رسانی سخت افزاری و نرم افزاری سامانه های یکپارچه آموزش پزشکی تا پایان سال 97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گزارش مبسوط توسط اقای رضا درودی درحال انجام است .</a:t>
            </a: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تجهیز سایت دانشکده بهداشت به 27 کامپیوتر و متعلقات به مبلغ  210 میلیون تومان توسط اقای رضا دروی ؛ محمود صدیقی و خانم یاوری انجام شد .</a:t>
            </a: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ه) تهیه فهرست جامع آزمایشگاه های آموزشی دانشگاه و تجهیزات موجود تا پایان سال 97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</a:pPr>
            <a:r>
              <a:rPr lang="fa-IR" sz="16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توسط خانم دکتر محمدی مقدم ، اقای دکتر نعیم آبادی و خانم مهندس رحیمی مقدم لیست کامل انجام شد .</a:t>
            </a: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</a:pPr>
            <a:r>
              <a:rPr lang="fa-IR" sz="16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مبلغ 4 میلیارد تومان در قالب تسهیلات بانکی از بانک ملت برای خرید تجهیزات آزمایشگاهی رشته های صنایع غذایی ، مهندسی بهداشت محیط ، مهندسی بهداشت حرفه ای و فوریتهای پزشکی بر اساس لیست تهیه شده توسط اعضای این کارگروه و پیگیری اقای محمود صدییقی و خانم یاوری بر اساس نامه وزارت شماره نامه 3151/500/د مورخه 18/06/1397 در حال پیگیری و انجام است </a:t>
            </a:r>
            <a:r>
              <a:rPr lang="fa-IR" sz="1600" b="1" dirty="0" smtClean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.</a:t>
            </a:r>
          </a:p>
          <a:p>
            <a:pPr marL="457200"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</a:pPr>
            <a:r>
              <a:rPr lang="fa-IR" sz="1600" b="1" dirty="0" smtClean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خرید 400 میلییون تومان تجهیزات آزمایشگاهی رشته مهدسی بهداشت حرفه ای در حال انجام است .</a:t>
            </a: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و) فهرست نویسی کامل تجهیزات و امکانات آموزشی بیمارستان های دانشگاه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r>
              <a:rPr lang="fa-IR" sz="16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توسط خانم دکتر طبائی معاون اموزشی بیمارستان 22 بهمن نیشابور و آقای دکتر خالقی پور معاون اموزشی بیمارستان حکیم انجام شد .</a:t>
            </a: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90806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5500" y="425450"/>
            <a:ext cx="9575800" cy="107791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3200" cap="small" dirty="0" smtClean="0">
                <a:solidFill>
                  <a:srgbClr val="EBEBEB"/>
                </a:solidFill>
                <a:latin typeface="Century Gothic" panose="020B0502020202020204"/>
                <a:cs typeface="B Nazanin" pitchFamily="2" charset="-78"/>
              </a:rPr>
              <a:t>اقدامات </a:t>
            </a:r>
            <a:r>
              <a:rPr lang="fa-IR" sz="3200" cap="small" dirty="0">
                <a:solidFill>
                  <a:srgbClr val="EBEBEB"/>
                </a:solidFill>
                <a:latin typeface="Century Gothic" panose="020B0502020202020204"/>
                <a:cs typeface="B Nazanin" pitchFamily="2" charset="-78"/>
              </a:rPr>
              <a:t>در بسته توسعه زیر ساخت ها</a:t>
            </a:r>
            <a:endParaRPr lang="en-US" sz="3200" cap="small" dirty="0">
              <a:solidFill>
                <a:srgbClr val="EBEBEB"/>
              </a:solidFill>
              <a:latin typeface="Century Gothic" panose="020B0502020202020204"/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10144259" cy="4118020"/>
          </a:xfrm>
        </p:spPr>
        <p:txBody>
          <a:bodyPr>
            <a:noAutofit/>
          </a:bodyPr>
          <a:lstStyle/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) اختصاص سهمی از درامد های اختصاصی برای تامین تجهیزات آموزشی  تا پایان سال</a:t>
            </a:r>
            <a:r>
              <a:rPr lang="fa-IR" sz="16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 97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توسط خانم یاوری در حال تهیه گزارش است 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r>
              <a:rPr lang="fa-IR" sz="1600" dirty="0" smtClean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ح</a:t>
            </a: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) بروز رسانی و نشر خبار حوزه آموزش  در پایگاه اینترنتی دانشگاه و فعال نمودن رابط روابط عمومی دانشگاه</a:t>
            </a:r>
            <a:r>
              <a:rPr lang="fa-IR" sz="1600" b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توسط </a:t>
            </a: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اقای رضا صدیقی و بطور روزانه در حال انجام در وب سایل اصلی دانشکده است 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ط) تدوین برنامه عملیاتی  در خصوص تعیین کمیته های استعداد درخشان دانشگاه تا پایان سال 97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توسط </a:t>
            </a: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آقای دکتر سمرقندیان  و خانم رافت در حال تهیه است </a:t>
            </a:r>
            <a:r>
              <a:rPr lang="fa-IR" sz="16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ی) توانمند سازی اعضای هیئت علمی از طریق رشته اموزش پزشکی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 </a:t>
            </a:r>
            <a:r>
              <a:rPr lang="fa-I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تعدادی </a:t>
            </a: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از اعضای هیئت علمی در دورهای رشته اموزش پزشکی مجازی شرکت و درحال گذراندن دوره هستند نماینده آزمون آقای رضا صدیقی است 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600" b="1" dirty="0">
                <a:latin typeface="Calibri" panose="020F0502020204030204" pitchFamily="34" charset="0"/>
                <a:ea typeface="Calibri" panose="020F0502020204030204" pitchFamily="34" charset="0"/>
                <a:cs typeface="B Lotus" panose="00000400000000000000" pitchFamily="2" charset="-78"/>
              </a:rPr>
              <a:t>ایین نامه حمایتی در این خصوص طی نامه ای از مرکز مطالعات خانم دکتر تاتاری درخواست شده است 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Font typeface="Arial" panose="020B0604020202020204" pitchFamily="34" charset="0"/>
              <a:buChar char="-"/>
            </a:pPr>
            <a:endParaRPr lang="en-US" sz="1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841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767" y="489397"/>
            <a:ext cx="9404723" cy="824248"/>
          </a:xfrm>
        </p:spPr>
        <p:txBody>
          <a:bodyPr/>
          <a:lstStyle/>
          <a:p>
            <a:pPr algn="ctr" rtl="1">
              <a:defRPr/>
            </a:pPr>
            <a:r>
              <a:rPr lang="fa-IR" sz="3200" cap="small" dirty="0">
                <a:cs typeface="B Nazanin" pitchFamily="2" charset="-78"/>
              </a:rPr>
              <a:t>اقدامات 9 ماهه آینده بسته توسعه زیر ساخت ها </a:t>
            </a:r>
            <a:endParaRPr lang="en-US" sz="3200" cap="small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949" y="1782461"/>
            <a:ext cx="8946541" cy="4195481"/>
          </a:xfrm>
        </p:spPr>
        <p:txBody>
          <a:bodyPr>
            <a:noAutofit/>
          </a:bodyPr>
          <a:lstStyle/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فعال نمودن کمیته استعداد درخشان 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تعیین ظرفیت دانشکده برای رشته های میان رشته ای .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جذب هیئت علمی متناسب با رشته های میان رشته ای .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تعداد رشته های مورد درخواست متناسب با ماموریت دانشکده .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تهیه فهرست تجهیزات آزمایشگاهی منطقه . 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تشکیل شبکه منطقه ای از آزمایشگاههای آموزشی .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تدوین آیین نامه حمایتی برای تحصیل در دوره های کارشناسی ارشد اموزش پزشکی به صورت حضوری برای اعضای هیت علمی .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بروز رسانی سخت افزار ها و نرم افزارها برای اتصال به سامانه های آموزش پزشکی </a:t>
            </a:r>
          </a:p>
          <a:p>
            <a:pPr algn="r" rtl="1"/>
            <a:r>
              <a:rPr lang="fa-IR" cap="small" dirty="0">
                <a:solidFill>
                  <a:schemeClr val="tx2"/>
                </a:solidFill>
                <a:cs typeface="B Nazanin" pitchFamily="2" charset="-78"/>
              </a:rPr>
              <a:t>اختصاص سهمی از درامد های دانشکده به تامین تجهیزات اموزشی بیمارستان ها .</a:t>
            </a:r>
            <a:endParaRPr lang="en-US" cap="small" dirty="0">
              <a:solidFill>
                <a:schemeClr val="tx2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2825624"/>
      </p:ext>
    </p:extLst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1147</TotalTime>
  <Words>566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 Lotus</vt:lpstr>
      <vt:lpstr>B Nazanin</vt:lpstr>
      <vt:lpstr>B Titr</vt:lpstr>
      <vt:lpstr>Calibri</vt:lpstr>
      <vt:lpstr>Century Gothic</vt:lpstr>
      <vt:lpstr>Century Schoolbook</vt:lpstr>
      <vt:lpstr>Wingdings 3</vt:lpstr>
      <vt:lpstr>Ion</vt:lpstr>
      <vt:lpstr>گزارش پیشرفت برنامه عملیاتی بسته توسعه زیر ساخت ها</vt:lpstr>
      <vt:lpstr>PowerPoint Presentation</vt:lpstr>
      <vt:lpstr>PowerPoint Presentation</vt:lpstr>
      <vt:lpstr>PowerPoint Presentation</vt:lpstr>
      <vt:lpstr>PowerPoint Presentation</vt:lpstr>
      <vt:lpstr>اقدامات 9 ماهه آینده بسته توسعه زیر ساخت ها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 رسانی بسته های تحول و نوآوری آموزش علوم پزشکی</dc:title>
  <dc:creator>ITC-PC</dc:creator>
  <cp:lastModifiedBy>Mahan Takbiri</cp:lastModifiedBy>
  <cp:revision>198</cp:revision>
  <dcterms:created xsi:type="dcterms:W3CDTF">2015-11-18T08:37:53Z</dcterms:created>
  <dcterms:modified xsi:type="dcterms:W3CDTF">2019-01-26T07:17:18Z</dcterms:modified>
</cp:coreProperties>
</file>