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handoutMasterIdLst>
    <p:handoutMasterId r:id="rId17"/>
  </p:handoutMasterIdLst>
  <p:sldIdLst>
    <p:sldId id="257" r:id="rId2"/>
    <p:sldId id="271" r:id="rId3"/>
    <p:sldId id="256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72" r:id="rId12"/>
    <p:sldId id="273" r:id="rId13"/>
    <p:sldId id="268" r:id="rId14"/>
    <p:sldId id="269" r:id="rId15"/>
    <p:sldId id="270" r:id="rId16"/>
  </p:sldIdLst>
  <p:sldSz cx="9144000" cy="6858000" type="screen4x3"/>
  <p:notesSz cx="6623050" cy="9810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39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E7E60C-B519-46CE-A738-AEE7F3BC7D96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D562369D-9AE1-43B4-BA83-881D5E794869}">
      <dgm:prSet phldrT="[Text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noFill/>
        <a:ln>
          <a:noFill/>
        </a:ln>
      </dgm:spPr>
      <dgm:t>
        <a:bodyPr/>
        <a:lstStyle/>
        <a:p>
          <a:pPr rtl="1"/>
          <a:r>
            <a:rPr lang="fa-IR" b="1">
              <a:solidFill>
                <a:srgbClr val="C00000"/>
              </a:solidFill>
              <a:cs typeface="B Nazanin" panose="00000400000000000000" pitchFamily="2" charset="-78"/>
            </a:rPr>
            <a:t>کاهش تعداد ویروس</a:t>
          </a:r>
        </a:p>
      </dgm:t>
    </dgm:pt>
    <dgm:pt modelId="{5AD4DF9E-B749-4C4F-9071-6262307E863F}" type="parTrans" cxnId="{82FB79DD-CDAD-4F8A-B6BA-077DC0304DF1}">
      <dgm:prSet/>
      <dgm:spPr/>
      <dgm:t>
        <a:bodyPr/>
        <a:lstStyle/>
        <a:p>
          <a:pPr rtl="1"/>
          <a:endParaRPr lang="fa-IR"/>
        </a:p>
      </dgm:t>
    </dgm:pt>
    <dgm:pt modelId="{632CD971-B918-4913-A688-692D5B6FC200}" type="sibTrans" cxnId="{82FB79DD-CDAD-4F8A-B6BA-077DC0304DF1}">
      <dgm:prSet/>
      <dgm:spPr/>
      <dgm:t>
        <a:bodyPr/>
        <a:lstStyle/>
        <a:p>
          <a:pPr rtl="1"/>
          <a:endParaRPr lang="fa-IR"/>
        </a:p>
      </dgm:t>
    </dgm:pt>
    <dgm:pt modelId="{9B20166F-C81C-4B6B-A3D9-E838947AEACF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pPr rtl="1"/>
          <a:r>
            <a:rPr lang="fa-IR"/>
            <a:t>1</a:t>
          </a:r>
        </a:p>
      </dgm:t>
    </dgm:pt>
    <dgm:pt modelId="{1EBB79DF-FA6A-4FFD-9520-01E663341659}" type="parTrans" cxnId="{1786E64F-7851-4992-B9DC-02AE91647716}">
      <dgm:prSet/>
      <dgm:spPr/>
      <dgm:t>
        <a:bodyPr/>
        <a:lstStyle/>
        <a:p>
          <a:pPr rtl="1"/>
          <a:endParaRPr lang="fa-IR"/>
        </a:p>
      </dgm:t>
    </dgm:pt>
    <dgm:pt modelId="{A5E88F9E-EDA7-42FA-B571-6BAB368E1E41}" type="sibTrans" cxnId="{1786E64F-7851-4992-B9DC-02AE91647716}">
      <dgm:prSet/>
      <dgm:spPr/>
      <dgm:t>
        <a:bodyPr/>
        <a:lstStyle/>
        <a:p>
          <a:pPr rtl="1"/>
          <a:endParaRPr lang="fa-IR"/>
        </a:p>
      </dgm:t>
    </dgm:pt>
    <dgm:pt modelId="{51BCAD1D-CE16-428B-8E2B-F1B6B5CD8FF2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blipFill dpi="0" rotWithShape="0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pPr rtl="1"/>
          <a:r>
            <a:rPr lang="fa-IR"/>
            <a:t>2</a:t>
          </a:r>
        </a:p>
      </dgm:t>
    </dgm:pt>
    <dgm:pt modelId="{D38FEE9D-0E25-4C8E-97A1-E63CD5039FA6}" type="parTrans" cxnId="{C9441195-3C91-4E4A-A342-749BCE8EEF33}">
      <dgm:prSet/>
      <dgm:spPr/>
      <dgm:t>
        <a:bodyPr/>
        <a:lstStyle/>
        <a:p>
          <a:pPr rtl="1"/>
          <a:endParaRPr lang="fa-IR"/>
        </a:p>
      </dgm:t>
    </dgm:pt>
    <dgm:pt modelId="{AE4ABC17-CD6E-4DFD-8BB7-073037BE9CDC}" type="sibTrans" cxnId="{C9441195-3C91-4E4A-A342-749BCE8EEF33}">
      <dgm:prSet/>
      <dgm:spPr/>
      <dgm:t>
        <a:bodyPr/>
        <a:lstStyle/>
        <a:p>
          <a:pPr rtl="1"/>
          <a:endParaRPr lang="fa-IR"/>
        </a:p>
      </dgm:t>
    </dgm:pt>
    <dgm:pt modelId="{3CD1DDD7-3032-4763-93D2-E80BE4571F02}">
      <dgm:prSet phldrT="[Text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noFill/>
        <a:ln>
          <a:noFill/>
        </a:ln>
      </dgm:spPr>
      <dgm:t>
        <a:bodyPr/>
        <a:lstStyle/>
        <a:p>
          <a:pPr rtl="1"/>
          <a:r>
            <a:rPr lang="fa-IR" b="1">
              <a:solidFill>
                <a:schemeClr val="accent3">
                  <a:lumMod val="75000"/>
                </a:schemeClr>
              </a:solidFill>
              <a:cs typeface="B Nazanin" panose="00000400000000000000" pitchFamily="2" charset="-78"/>
            </a:rPr>
            <a:t>افزایش قدرت سیستم ایمنی</a:t>
          </a:r>
        </a:p>
      </dgm:t>
    </dgm:pt>
    <dgm:pt modelId="{4B894C78-ECA5-441D-B23C-A05304D15E37}" type="parTrans" cxnId="{FC3041C5-F4BB-480E-8E1A-798335FC599F}">
      <dgm:prSet/>
      <dgm:spPr/>
      <dgm:t>
        <a:bodyPr/>
        <a:lstStyle/>
        <a:p>
          <a:pPr rtl="1"/>
          <a:endParaRPr lang="fa-IR"/>
        </a:p>
      </dgm:t>
    </dgm:pt>
    <dgm:pt modelId="{21053377-1160-4331-95CB-B09A35271706}" type="sibTrans" cxnId="{FC3041C5-F4BB-480E-8E1A-798335FC599F}">
      <dgm:prSet/>
      <dgm:spPr/>
      <dgm:t>
        <a:bodyPr/>
        <a:lstStyle/>
        <a:p>
          <a:pPr rtl="1"/>
          <a:endParaRPr lang="fa-IR"/>
        </a:p>
      </dgm:t>
    </dgm:pt>
    <dgm:pt modelId="{FA8E23F9-90F7-4947-AED4-8EA944B6C979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blipFill dpi="0"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pPr rtl="1"/>
          <a:r>
            <a:rPr lang="fa-IR"/>
            <a:t>1</a:t>
          </a:r>
        </a:p>
      </dgm:t>
    </dgm:pt>
    <dgm:pt modelId="{910C218E-0574-4338-AA34-34F3056435C5}" type="parTrans" cxnId="{91A2C832-1C30-4E94-9A44-A6121D4B953A}">
      <dgm:prSet/>
      <dgm:spPr/>
      <dgm:t>
        <a:bodyPr/>
        <a:lstStyle/>
        <a:p>
          <a:pPr rtl="1"/>
          <a:endParaRPr lang="fa-IR"/>
        </a:p>
      </dgm:t>
    </dgm:pt>
    <dgm:pt modelId="{1975B8BE-B2DC-4D61-AA8A-2F1D84B1C32D}" type="sibTrans" cxnId="{91A2C832-1C30-4E94-9A44-A6121D4B953A}">
      <dgm:prSet/>
      <dgm:spPr/>
      <dgm:t>
        <a:bodyPr/>
        <a:lstStyle/>
        <a:p>
          <a:pPr rtl="1"/>
          <a:endParaRPr lang="fa-IR"/>
        </a:p>
      </dgm:t>
    </dgm:pt>
    <dgm:pt modelId="{6E7A539B-C369-4066-8418-04527B76CA52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blipFill dpi="0" rotWithShape="0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pPr rtl="1"/>
          <a:r>
            <a:rPr lang="fa-IR"/>
            <a:t>2</a:t>
          </a:r>
        </a:p>
      </dgm:t>
    </dgm:pt>
    <dgm:pt modelId="{1791F162-8730-4AA5-A5DC-EC4DFE1F9D79}" type="parTrans" cxnId="{CDFF9058-F543-4679-9E21-1855729E9174}">
      <dgm:prSet/>
      <dgm:spPr/>
      <dgm:t>
        <a:bodyPr/>
        <a:lstStyle/>
        <a:p>
          <a:pPr rtl="1"/>
          <a:endParaRPr lang="fa-IR"/>
        </a:p>
      </dgm:t>
    </dgm:pt>
    <dgm:pt modelId="{5F29D267-0D8F-41DB-AB1B-36EDABCDC220}" type="sibTrans" cxnId="{CDFF9058-F543-4679-9E21-1855729E9174}">
      <dgm:prSet/>
      <dgm:spPr/>
      <dgm:t>
        <a:bodyPr/>
        <a:lstStyle/>
        <a:p>
          <a:pPr rtl="1"/>
          <a:endParaRPr lang="fa-IR"/>
        </a:p>
      </dgm:t>
    </dgm:pt>
    <dgm:pt modelId="{F2939301-20B7-4FBF-92D0-8F4B84824E69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blipFill dpi="0" rotWithShape="0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pPr rtl="1"/>
          <a:r>
            <a:rPr lang="fa-IR"/>
            <a:t>3</a:t>
          </a:r>
        </a:p>
      </dgm:t>
    </dgm:pt>
    <dgm:pt modelId="{1B4BE711-FA3E-44A4-9B19-7E4D980B8207}" type="parTrans" cxnId="{53EBECBC-7335-4209-9C77-367D2C60DE6B}">
      <dgm:prSet/>
      <dgm:spPr/>
      <dgm:t>
        <a:bodyPr/>
        <a:lstStyle/>
        <a:p>
          <a:pPr rtl="1"/>
          <a:endParaRPr lang="fa-IR"/>
        </a:p>
      </dgm:t>
    </dgm:pt>
    <dgm:pt modelId="{4D0DC6D9-2B00-4337-9064-74AB479C4F87}" type="sibTrans" cxnId="{53EBECBC-7335-4209-9C77-367D2C60DE6B}">
      <dgm:prSet/>
      <dgm:spPr/>
      <dgm:t>
        <a:bodyPr/>
        <a:lstStyle/>
        <a:p>
          <a:pPr rtl="1"/>
          <a:endParaRPr lang="fa-IR"/>
        </a:p>
      </dgm:t>
    </dgm:pt>
    <dgm:pt modelId="{B287DAAD-CA21-4DB2-90C2-DBC35D1751CB}" type="pres">
      <dgm:prSet presAssocID="{6AE7E60C-B519-46CE-A738-AEE7F3BC7D96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C2FA4816-10A4-4FEF-96C4-359953C78BF2}" type="pres">
      <dgm:prSet presAssocID="{6AE7E60C-B519-46CE-A738-AEE7F3BC7D96}" presName="dummyMaxCanvas" presStyleCnt="0"/>
      <dgm:spPr/>
    </dgm:pt>
    <dgm:pt modelId="{BD9E6780-9B91-4B46-825E-BE56CB08FFA5}" type="pres">
      <dgm:prSet presAssocID="{6AE7E60C-B519-46CE-A738-AEE7F3BC7D96}" presName="parentComposite" presStyleCnt="0"/>
      <dgm:spPr/>
    </dgm:pt>
    <dgm:pt modelId="{336BCAF0-C474-4ED6-8A09-8AD62A67B8F1}" type="pres">
      <dgm:prSet presAssocID="{6AE7E60C-B519-46CE-A738-AEE7F3BC7D96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pPr rtl="1"/>
          <a:endParaRPr lang="fa-IR"/>
        </a:p>
      </dgm:t>
    </dgm:pt>
    <dgm:pt modelId="{FE0B5A3E-D464-4AC2-B1D1-5A68B196E8E3}" type="pres">
      <dgm:prSet presAssocID="{6AE7E60C-B519-46CE-A738-AEE7F3BC7D96}" presName="parent2" presStyleLbl="alignAccFollowNode1" presStyleIdx="1" presStyleCnt="4" custLinFactNeighborY="-2003">
        <dgm:presLayoutVars>
          <dgm:chMax val="4"/>
        </dgm:presLayoutVars>
      </dgm:prSet>
      <dgm:spPr/>
      <dgm:t>
        <a:bodyPr/>
        <a:lstStyle/>
        <a:p>
          <a:pPr rtl="1"/>
          <a:endParaRPr lang="fa-IR"/>
        </a:p>
      </dgm:t>
    </dgm:pt>
    <dgm:pt modelId="{D50022C6-88DD-4A49-9988-FE8902BD8CC5}" type="pres">
      <dgm:prSet presAssocID="{6AE7E60C-B519-46CE-A738-AEE7F3BC7D96}" presName="childrenComposite" presStyleCnt="0"/>
      <dgm:spPr/>
    </dgm:pt>
    <dgm:pt modelId="{3D1E5C50-7891-4F5D-9FB5-A168298FE4AA}" type="pres">
      <dgm:prSet presAssocID="{6AE7E60C-B519-46CE-A738-AEE7F3BC7D96}" presName="dummyMaxCanvas_ChildArea" presStyleCnt="0"/>
      <dgm:spPr/>
    </dgm:pt>
    <dgm:pt modelId="{548C383E-BA7E-4EC5-9BE6-05B819349317}" type="pres">
      <dgm:prSet presAssocID="{6AE7E60C-B519-46CE-A738-AEE7F3BC7D96}" presName="fulcrum" presStyleLbl="alignAccFollowNode1" presStyleIdx="2" presStyleCnt="4"/>
      <dgm:spPr/>
    </dgm:pt>
    <dgm:pt modelId="{AA4AB784-E0E7-4AE3-BC21-A95B666C8D1C}" type="pres">
      <dgm:prSet presAssocID="{6AE7E60C-B519-46CE-A738-AEE7F3BC7D96}" presName="balance_23" presStyleLbl="alignAccFollowNode1" presStyleIdx="3" presStyleCnt="4">
        <dgm:presLayoutVars>
          <dgm:bulletEnabled val="1"/>
        </dgm:presLayoutVars>
      </dgm:prSet>
      <dgm:spPr/>
    </dgm:pt>
    <dgm:pt modelId="{B090069C-894B-4F03-8395-802A8776A3C5}" type="pres">
      <dgm:prSet presAssocID="{6AE7E60C-B519-46CE-A738-AEE7F3BC7D96}" presName="right_23_1" presStyleLbl="node1" presStyleIdx="0" presStyleCnt="5" custScaleX="72143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DE03ACD-06C7-426B-9461-A50BA11700B7}" type="pres">
      <dgm:prSet presAssocID="{6AE7E60C-B519-46CE-A738-AEE7F3BC7D96}" presName="right_23_2" presStyleLbl="node1" presStyleIdx="1" presStyleCnt="5" custScaleX="76301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AED2B4B-2E42-4D75-8455-0F4472B90E53}" type="pres">
      <dgm:prSet presAssocID="{6AE7E60C-B519-46CE-A738-AEE7F3BC7D96}" presName="right_23_3" presStyleLbl="node1" presStyleIdx="2" presStyleCnt="5" custScaleX="79140" custLinFactNeighborX="0" custLinFactNeighborY="-4868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8F72BE8-324B-4D4E-BA9B-8F10FDBF787B}" type="pres">
      <dgm:prSet presAssocID="{6AE7E60C-B519-46CE-A738-AEE7F3BC7D96}" presName="left_23_1" presStyleLbl="node1" presStyleIdx="3" presStyleCnt="5" custScaleX="56575" custScaleY="82026" custLinFactNeighborX="1804" custLinFactNeighborY="2781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0002265F-1AA0-4275-9D01-6F45E3906841}" type="pres">
      <dgm:prSet presAssocID="{6AE7E60C-B519-46CE-A738-AEE7F3BC7D96}" presName="left_23_2" presStyleLbl="node1" presStyleIdx="4" presStyleCnt="5" custScaleX="56205" custScaleY="82920" custLinFactNeighborX="2629" custLinFactNeighborY="1836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FC3041C5-F4BB-480E-8E1A-798335FC599F}" srcId="{6AE7E60C-B519-46CE-A738-AEE7F3BC7D96}" destId="{3CD1DDD7-3032-4763-93D2-E80BE4571F02}" srcOrd="1" destOrd="0" parTransId="{4B894C78-ECA5-441D-B23C-A05304D15E37}" sibTransId="{21053377-1160-4331-95CB-B09A35271706}"/>
    <dgm:cxn modelId="{9CB1AA47-03CC-40C0-A2BE-295589DB1E64}" type="presOf" srcId="{D562369D-9AE1-43B4-BA83-881D5E794869}" destId="{336BCAF0-C474-4ED6-8A09-8AD62A67B8F1}" srcOrd="0" destOrd="0" presId="urn:microsoft.com/office/officeart/2005/8/layout/balance1"/>
    <dgm:cxn modelId="{E1B8DB5F-6070-4502-8F4F-B0CCBED55EB4}" type="presOf" srcId="{51BCAD1D-CE16-428B-8E2B-F1B6B5CD8FF2}" destId="{0002265F-1AA0-4275-9D01-6F45E3906841}" srcOrd="0" destOrd="0" presId="urn:microsoft.com/office/officeart/2005/8/layout/balance1"/>
    <dgm:cxn modelId="{1786E64F-7851-4992-B9DC-02AE91647716}" srcId="{D562369D-9AE1-43B4-BA83-881D5E794869}" destId="{9B20166F-C81C-4B6B-A3D9-E838947AEACF}" srcOrd="0" destOrd="0" parTransId="{1EBB79DF-FA6A-4FFD-9520-01E663341659}" sibTransId="{A5E88F9E-EDA7-42FA-B571-6BAB368E1E41}"/>
    <dgm:cxn modelId="{D1A345B9-FD31-4B11-BC3C-2BCF7760B09C}" type="presOf" srcId="{F2939301-20B7-4FBF-92D0-8F4B84824E69}" destId="{FAED2B4B-2E42-4D75-8455-0F4472B90E53}" srcOrd="0" destOrd="0" presId="urn:microsoft.com/office/officeart/2005/8/layout/balance1"/>
    <dgm:cxn modelId="{57BC19B9-FA15-431D-B8AC-48999588B153}" type="presOf" srcId="{9B20166F-C81C-4B6B-A3D9-E838947AEACF}" destId="{C8F72BE8-324B-4D4E-BA9B-8F10FDBF787B}" srcOrd="0" destOrd="0" presId="urn:microsoft.com/office/officeart/2005/8/layout/balance1"/>
    <dgm:cxn modelId="{DB264780-199B-4EAC-8AE4-36CB3EB0FAFF}" type="presOf" srcId="{FA8E23F9-90F7-4947-AED4-8EA944B6C979}" destId="{B090069C-894B-4F03-8395-802A8776A3C5}" srcOrd="0" destOrd="0" presId="urn:microsoft.com/office/officeart/2005/8/layout/balance1"/>
    <dgm:cxn modelId="{D824471F-9C4A-41FD-80AF-C39068FACFBA}" type="presOf" srcId="{3CD1DDD7-3032-4763-93D2-E80BE4571F02}" destId="{FE0B5A3E-D464-4AC2-B1D1-5A68B196E8E3}" srcOrd="0" destOrd="0" presId="urn:microsoft.com/office/officeart/2005/8/layout/balance1"/>
    <dgm:cxn modelId="{C9441195-3C91-4E4A-A342-749BCE8EEF33}" srcId="{D562369D-9AE1-43B4-BA83-881D5E794869}" destId="{51BCAD1D-CE16-428B-8E2B-F1B6B5CD8FF2}" srcOrd="1" destOrd="0" parTransId="{D38FEE9D-0E25-4C8E-97A1-E63CD5039FA6}" sibTransId="{AE4ABC17-CD6E-4DFD-8BB7-073037BE9CDC}"/>
    <dgm:cxn modelId="{3AE00F8E-C60D-4A3C-BE75-2C71C6F7A7FE}" type="presOf" srcId="{6AE7E60C-B519-46CE-A738-AEE7F3BC7D96}" destId="{B287DAAD-CA21-4DB2-90C2-DBC35D1751CB}" srcOrd="0" destOrd="0" presId="urn:microsoft.com/office/officeart/2005/8/layout/balance1"/>
    <dgm:cxn modelId="{82FB79DD-CDAD-4F8A-B6BA-077DC0304DF1}" srcId="{6AE7E60C-B519-46CE-A738-AEE7F3BC7D96}" destId="{D562369D-9AE1-43B4-BA83-881D5E794869}" srcOrd="0" destOrd="0" parTransId="{5AD4DF9E-B749-4C4F-9071-6262307E863F}" sibTransId="{632CD971-B918-4913-A688-692D5B6FC200}"/>
    <dgm:cxn modelId="{9B9A4A1B-B979-4B4A-B4B1-17ACE03F5870}" type="presOf" srcId="{6E7A539B-C369-4066-8418-04527B76CA52}" destId="{EDE03ACD-06C7-426B-9461-A50BA11700B7}" srcOrd="0" destOrd="0" presId="urn:microsoft.com/office/officeart/2005/8/layout/balance1"/>
    <dgm:cxn modelId="{53EBECBC-7335-4209-9C77-367D2C60DE6B}" srcId="{3CD1DDD7-3032-4763-93D2-E80BE4571F02}" destId="{F2939301-20B7-4FBF-92D0-8F4B84824E69}" srcOrd="2" destOrd="0" parTransId="{1B4BE711-FA3E-44A4-9B19-7E4D980B8207}" sibTransId="{4D0DC6D9-2B00-4337-9064-74AB479C4F87}"/>
    <dgm:cxn modelId="{CDFF9058-F543-4679-9E21-1855729E9174}" srcId="{3CD1DDD7-3032-4763-93D2-E80BE4571F02}" destId="{6E7A539B-C369-4066-8418-04527B76CA52}" srcOrd="1" destOrd="0" parTransId="{1791F162-8730-4AA5-A5DC-EC4DFE1F9D79}" sibTransId="{5F29D267-0D8F-41DB-AB1B-36EDABCDC220}"/>
    <dgm:cxn modelId="{91A2C832-1C30-4E94-9A44-A6121D4B953A}" srcId="{3CD1DDD7-3032-4763-93D2-E80BE4571F02}" destId="{FA8E23F9-90F7-4947-AED4-8EA944B6C979}" srcOrd="0" destOrd="0" parTransId="{910C218E-0574-4338-AA34-34F3056435C5}" sibTransId="{1975B8BE-B2DC-4D61-AA8A-2F1D84B1C32D}"/>
    <dgm:cxn modelId="{E47E42E7-8C47-45D1-9260-BA11A43EFCBF}" type="presParOf" srcId="{B287DAAD-CA21-4DB2-90C2-DBC35D1751CB}" destId="{C2FA4816-10A4-4FEF-96C4-359953C78BF2}" srcOrd="0" destOrd="0" presId="urn:microsoft.com/office/officeart/2005/8/layout/balance1"/>
    <dgm:cxn modelId="{6B7C8EFD-EA66-4708-A7DF-401E2A298866}" type="presParOf" srcId="{B287DAAD-CA21-4DB2-90C2-DBC35D1751CB}" destId="{BD9E6780-9B91-4B46-825E-BE56CB08FFA5}" srcOrd="1" destOrd="0" presId="urn:microsoft.com/office/officeart/2005/8/layout/balance1"/>
    <dgm:cxn modelId="{B33420C6-08F9-4073-AEFB-1A5896945699}" type="presParOf" srcId="{BD9E6780-9B91-4B46-825E-BE56CB08FFA5}" destId="{336BCAF0-C474-4ED6-8A09-8AD62A67B8F1}" srcOrd="0" destOrd="0" presId="urn:microsoft.com/office/officeart/2005/8/layout/balance1"/>
    <dgm:cxn modelId="{454663F8-26DC-4FB8-9726-B5AC4BD6B902}" type="presParOf" srcId="{BD9E6780-9B91-4B46-825E-BE56CB08FFA5}" destId="{FE0B5A3E-D464-4AC2-B1D1-5A68B196E8E3}" srcOrd="1" destOrd="0" presId="urn:microsoft.com/office/officeart/2005/8/layout/balance1"/>
    <dgm:cxn modelId="{95D69BB8-02F8-4778-B737-B74D3EEF7EC3}" type="presParOf" srcId="{B287DAAD-CA21-4DB2-90C2-DBC35D1751CB}" destId="{D50022C6-88DD-4A49-9988-FE8902BD8CC5}" srcOrd="2" destOrd="0" presId="urn:microsoft.com/office/officeart/2005/8/layout/balance1"/>
    <dgm:cxn modelId="{92EDD6BC-9DC6-439C-A048-DC084A96B9EA}" type="presParOf" srcId="{D50022C6-88DD-4A49-9988-FE8902BD8CC5}" destId="{3D1E5C50-7891-4F5D-9FB5-A168298FE4AA}" srcOrd="0" destOrd="0" presId="urn:microsoft.com/office/officeart/2005/8/layout/balance1"/>
    <dgm:cxn modelId="{8A5D089F-26B3-4BAA-92DA-7C2744FA99C5}" type="presParOf" srcId="{D50022C6-88DD-4A49-9988-FE8902BD8CC5}" destId="{548C383E-BA7E-4EC5-9BE6-05B819349317}" srcOrd="1" destOrd="0" presId="urn:microsoft.com/office/officeart/2005/8/layout/balance1"/>
    <dgm:cxn modelId="{91147B34-B848-425E-A827-9E16DAEB4856}" type="presParOf" srcId="{D50022C6-88DD-4A49-9988-FE8902BD8CC5}" destId="{AA4AB784-E0E7-4AE3-BC21-A95B666C8D1C}" srcOrd="2" destOrd="0" presId="urn:microsoft.com/office/officeart/2005/8/layout/balance1"/>
    <dgm:cxn modelId="{0235E43B-5937-4838-B2EE-3EF18D0D99BB}" type="presParOf" srcId="{D50022C6-88DD-4A49-9988-FE8902BD8CC5}" destId="{B090069C-894B-4F03-8395-802A8776A3C5}" srcOrd="3" destOrd="0" presId="urn:microsoft.com/office/officeart/2005/8/layout/balance1"/>
    <dgm:cxn modelId="{0222B0E7-86FB-4DFA-9BEC-1CDADAE572A5}" type="presParOf" srcId="{D50022C6-88DD-4A49-9988-FE8902BD8CC5}" destId="{EDE03ACD-06C7-426B-9461-A50BA11700B7}" srcOrd="4" destOrd="0" presId="urn:microsoft.com/office/officeart/2005/8/layout/balance1"/>
    <dgm:cxn modelId="{CF3A935B-952E-47CC-BD50-20678D95BF3B}" type="presParOf" srcId="{D50022C6-88DD-4A49-9988-FE8902BD8CC5}" destId="{FAED2B4B-2E42-4D75-8455-0F4472B90E53}" srcOrd="5" destOrd="0" presId="urn:microsoft.com/office/officeart/2005/8/layout/balance1"/>
    <dgm:cxn modelId="{20DF07A0-D9C4-4580-9B0C-255AFB486175}" type="presParOf" srcId="{D50022C6-88DD-4A49-9988-FE8902BD8CC5}" destId="{C8F72BE8-324B-4D4E-BA9B-8F10FDBF787B}" srcOrd="6" destOrd="0" presId="urn:microsoft.com/office/officeart/2005/8/layout/balance1"/>
    <dgm:cxn modelId="{94EC43AC-8365-4BEF-A41C-C34384440ED2}" type="presParOf" srcId="{D50022C6-88DD-4A49-9988-FE8902BD8CC5}" destId="{0002265F-1AA0-4275-9D01-6F45E3906841}" srcOrd="7" destOrd="0" presId="urn:microsoft.com/office/officeart/2005/8/layout/balance1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1263" y="0"/>
            <a:ext cx="28702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8625"/>
            <a:ext cx="28702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1263" y="9318625"/>
            <a:ext cx="28702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A7278F9-6E3A-4B0C-8F13-77F50227140C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467114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a-IR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307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24ADCA9-700C-474D-AD8E-D894DA6001A7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51434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BD91A-2A9A-4B94-B691-0D028D3B543F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465664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4C6DA-10D6-434F-AA80-E30E5E6DED94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57226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C5FAE-9CE0-4FCA-BB5B-85EC5689F991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405094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C1208-2B37-40D5-9CD5-CEA031A757CE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54494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8CFF0-BF3A-4548-9DBE-CC5192BA685B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650689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A4E08-C858-4621-839C-06A8A422FD97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47564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06247-DE37-49FF-BC37-B83600D6B828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51627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E5DC3-343B-4DA7-835A-828DC40F40F0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86760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DF791-9209-4F8B-A797-D856D50D1073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575468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F6F9E-5C15-4F18-88BD-CD51D1C844DC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35932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96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a-IR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97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D2CFF11-4E60-4310-8BB8-F7C0728B7B6B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692150"/>
            <a:ext cx="8208963" cy="2160786"/>
          </a:xfrm>
        </p:spPr>
        <p:txBody>
          <a:bodyPr/>
          <a:lstStyle/>
          <a:p>
            <a:pPr marL="609600" indent="-609600" rtl="1" eaLnBrk="1" hangingPunct="1">
              <a:defRPr/>
            </a:pPr>
            <a:r>
              <a:rPr lang="fa-IR" sz="7200" b="1" dirty="0" smtClean="0"/>
              <a:t>روش آموزش بیماری ایدز</a:t>
            </a:r>
          </a:p>
          <a:p>
            <a:pPr marL="609600" indent="-609600" rtl="1" eaLnBrk="1" hangingPunct="1">
              <a:defRPr/>
            </a:pPr>
            <a:r>
              <a:rPr lang="fa-IR" sz="7200" b="1" dirty="0" smtClean="0"/>
              <a:t> </a:t>
            </a:r>
          </a:p>
          <a:p>
            <a:pPr marL="609600" indent="-609600" rtl="1" eaLnBrk="1" hangingPunct="1">
              <a:defRPr/>
            </a:pPr>
            <a:endParaRPr lang="fa-IR" sz="7200" b="1" dirty="0" smtClean="0"/>
          </a:p>
          <a:p>
            <a:pPr marL="609600" indent="-609600" rtl="1" eaLnBrk="1" hangingPunct="1">
              <a:defRPr/>
            </a:pPr>
            <a:endParaRPr lang="fa-IR" sz="4800" b="1" dirty="0" smtClean="0"/>
          </a:p>
          <a:p>
            <a:pPr marL="609600" indent="-609600" rtl="1" eaLnBrk="1" hangingPunct="1">
              <a:defRPr/>
            </a:pPr>
            <a:endParaRPr lang="en-US" sz="4800" b="1" dirty="0" smtClean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684213" y="4581525"/>
            <a:ext cx="78486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ctr" rtl="1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fa-IR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 algn="ctr" rtl="1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fa-IR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 algn="ctr" rtl="1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95536" y="3284984"/>
            <a:ext cx="8208963" cy="2160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609600" indent="-609600" rtl="1" eaLnBrk="1" hangingPunct="1">
              <a:defRPr/>
            </a:pPr>
            <a:r>
              <a:rPr lang="fa-IR" sz="2400" kern="0" dirty="0" smtClean="0"/>
              <a:t>دکتر هنگامه نامدار ی تبار</a:t>
            </a:r>
          </a:p>
          <a:p>
            <a:pPr marL="609600" indent="-609600" rtl="1" eaLnBrk="1" hangingPunct="1">
              <a:defRPr/>
            </a:pPr>
            <a:r>
              <a:rPr lang="fa-IR" sz="2400" kern="0" dirty="0" smtClean="0"/>
              <a:t>مسئول پایش و ارزشیابی برنامه کنترل ایدز وزارت بهداشت درمان و آموزش پزشکی</a:t>
            </a:r>
          </a:p>
          <a:p>
            <a:pPr marL="609600" indent="-609600" rtl="1" eaLnBrk="1" hangingPunct="1">
              <a:defRPr/>
            </a:pPr>
            <a:r>
              <a:rPr lang="fa-IR" sz="2400" kern="0" dirty="0" smtClean="0"/>
              <a:t> </a:t>
            </a:r>
          </a:p>
          <a:p>
            <a:pPr marL="609600" indent="-609600" rtl="1" eaLnBrk="1" hangingPunct="1">
              <a:defRPr/>
            </a:pPr>
            <a:endParaRPr lang="fa-IR" sz="2400" kern="0" dirty="0" smtClean="0"/>
          </a:p>
          <a:p>
            <a:pPr marL="609600" indent="-609600" rtl="1" eaLnBrk="1" hangingPunct="1">
              <a:defRPr/>
            </a:pPr>
            <a:endParaRPr lang="fa-IR" sz="1400" b="1" kern="0" dirty="0" smtClean="0"/>
          </a:p>
          <a:p>
            <a:pPr marL="609600" indent="-609600" rtl="1" eaLnBrk="1" hangingPunct="1">
              <a:defRPr/>
            </a:pPr>
            <a:endParaRPr lang="en-US" sz="1400" b="1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/>
              <a:t>الگوی آموزش بیماری ایدز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557338"/>
            <a:ext cx="8064500" cy="4679950"/>
          </a:xfrm>
        </p:spPr>
        <p:txBody>
          <a:bodyPr/>
          <a:lstStyle/>
          <a:p>
            <a:pPr marL="609600" indent="-609600" rtl="1" eaLnBrk="1" hangingPunct="1">
              <a:defRPr/>
            </a:pPr>
            <a:r>
              <a:rPr lang="fa-IR" sz="4400" smtClean="0">
                <a:solidFill>
                  <a:schemeClr val="hlink"/>
                </a:solidFill>
              </a:rPr>
              <a:t>تشخیص بیماری: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با مثالهای قبلی شروع کنید و روشهای تشخیصی بیماریهای عفونی را شرح دهید و جنبه های خاص تشخیص  بیماری ایدز را شرح دهید دوران پنجره را شرح دهید.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 </a:t>
            </a:r>
            <a:r>
              <a:rPr lang="fa-IR" sz="4400" smtClean="0">
                <a:solidFill>
                  <a:srgbClr val="33CC33"/>
                </a:solidFill>
              </a:rPr>
              <a:t>نتیجه بگیرند که وجود آزمایش منفی دلیل بر عدم آلودگی نیست و عدم لزوم غربالگری را بفهمد.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/>
              <a:t>الگوی آموزش بیماری ایدز</a:t>
            </a:r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557338"/>
            <a:ext cx="8064500" cy="4679950"/>
          </a:xfrm>
        </p:spPr>
        <p:txBody>
          <a:bodyPr/>
          <a:lstStyle/>
          <a:p>
            <a:pPr marL="609600" indent="-609600" rtl="1" eaLnBrk="1" hangingPunct="1">
              <a:defRPr/>
            </a:pPr>
            <a:r>
              <a:rPr lang="fa-IR" sz="4400" dirty="0" smtClean="0">
                <a:solidFill>
                  <a:schemeClr val="hlink"/>
                </a:solidFill>
              </a:rPr>
              <a:t>پاتوژنز بیماری:</a:t>
            </a:r>
          </a:p>
          <a:p>
            <a:pPr marL="609600" indent="-609600" rtl="1" eaLnBrk="1" hangingPunct="1">
              <a:defRPr/>
            </a:pPr>
            <a:r>
              <a:rPr lang="fa-IR" dirty="0" smtClean="0"/>
              <a:t>عوامل موثر بر ورود به فاز بیماری را مرور کنید </a:t>
            </a:r>
          </a:p>
          <a:p>
            <a:pPr marL="609600" indent="-609600" rtl="1" eaLnBrk="1" hangingPunct="1">
              <a:defRPr/>
            </a:pPr>
            <a:r>
              <a:rPr lang="fa-IR" dirty="0" smtClean="0"/>
              <a:t>و ترازوی بین سطح ویروسی و سیستم ایمنی را برای فرد ترسیم کنید :</a:t>
            </a:r>
          </a:p>
          <a:p>
            <a:pPr marL="609600" indent="-609600" rtl="1" eaLnBrk="1" hangingPunct="1">
              <a:defRPr/>
            </a:pPr>
            <a:r>
              <a:rPr lang="fa-IR" dirty="0" smtClean="0"/>
              <a:t> </a:t>
            </a:r>
            <a:r>
              <a:rPr lang="fa-IR" sz="4400" dirty="0" smtClean="0">
                <a:solidFill>
                  <a:srgbClr val="33CC33"/>
                </a:solidFill>
              </a:rPr>
              <a:t>نتیجه بگیرند که تشخیص و مراقبت به هنگام در پیش آگهی بیماری نقش اساسی دارد .</a:t>
            </a:r>
          </a:p>
        </p:txBody>
      </p:sp>
    </p:spTree>
    <p:extLst>
      <p:ext uri="{BB962C8B-B14F-4D97-AF65-F5344CB8AC3E}">
        <p14:creationId xmlns:p14="http://schemas.microsoft.com/office/powerpoint/2010/main" val="2585964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4076374837"/>
              </p:ext>
            </p:extLst>
          </p:nvPr>
        </p:nvGraphicFramePr>
        <p:xfrm>
          <a:off x="755576" y="1340768"/>
          <a:ext cx="784887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078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/>
              <a:t>الگوی آموزش بیماری ایدز</a:t>
            </a:r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557338"/>
            <a:ext cx="8064500" cy="4679950"/>
          </a:xfrm>
        </p:spPr>
        <p:txBody>
          <a:bodyPr/>
          <a:lstStyle/>
          <a:p>
            <a:pPr marL="609600" indent="-609600" rtl="1" eaLnBrk="1" hangingPunct="1">
              <a:defRPr/>
            </a:pPr>
            <a:r>
              <a:rPr lang="fa-IR" sz="4400" smtClean="0">
                <a:solidFill>
                  <a:schemeClr val="hlink"/>
                </a:solidFill>
              </a:rPr>
              <a:t>درمان بیماری و عوارض بیماری: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پس از توضیح کافی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 </a:t>
            </a:r>
            <a:r>
              <a:rPr lang="fa-IR" sz="4400" smtClean="0">
                <a:solidFill>
                  <a:srgbClr val="33CC33"/>
                </a:solidFill>
              </a:rPr>
              <a:t>نتیجه بگیرند که مراقبت از افراد آلوده و بیمار امری ضروری است.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/>
              <a:t>الگوی آموزش بیماری ایدز</a:t>
            </a:r>
            <a:endParaRPr 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557338"/>
            <a:ext cx="8064500" cy="4679950"/>
          </a:xfrm>
        </p:spPr>
        <p:txBody>
          <a:bodyPr/>
          <a:lstStyle/>
          <a:p>
            <a:pPr marL="609600" indent="-609600" rtl="1" eaLnBrk="1" hangingPunct="1">
              <a:defRPr/>
            </a:pPr>
            <a:r>
              <a:rPr lang="fa-IR" sz="4400" smtClean="0">
                <a:solidFill>
                  <a:schemeClr val="hlink"/>
                </a:solidFill>
              </a:rPr>
              <a:t>آمار ایدز و جنبه های پنهان آن: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پس از توضیح کافی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 </a:t>
            </a:r>
            <a:r>
              <a:rPr lang="fa-IR" sz="4400" smtClean="0">
                <a:solidFill>
                  <a:srgbClr val="33CC33"/>
                </a:solidFill>
              </a:rPr>
              <a:t>نتیجه بگیرند که صحبت از رفتارهای پنهان و راهنمایی گرفتن یک راهکار  مناسب در پیشگیری از ابتلا به بیماری است.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/>
              <a:t>الگوی آموزش بیماری ایدز</a:t>
            </a:r>
            <a:endParaRPr 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557338"/>
            <a:ext cx="8064500" cy="4679950"/>
          </a:xfrm>
        </p:spPr>
        <p:txBody>
          <a:bodyPr/>
          <a:lstStyle/>
          <a:p>
            <a:pPr marL="609600" indent="-609600" rtl="1" eaLnBrk="1" hangingPunct="1">
              <a:defRPr/>
            </a:pPr>
            <a:r>
              <a:rPr lang="fa-IR" sz="4400" smtClean="0">
                <a:solidFill>
                  <a:schemeClr val="hlink"/>
                </a:solidFill>
              </a:rPr>
              <a:t>چه باید کرد؟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آنها را هدایت کنید که: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 </a:t>
            </a:r>
            <a:r>
              <a:rPr lang="fa-IR" sz="4400" smtClean="0">
                <a:solidFill>
                  <a:srgbClr val="33CC33"/>
                </a:solidFill>
              </a:rPr>
              <a:t>گروههای هدف را تعیین کنند و برای هر گروه راهکار پیشنهاد دهند.</a:t>
            </a:r>
          </a:p>
          <a:p>
            <a:pPr marL="609600" indent="-609600" rtl="1" eaLnBrk="1" hangingPunct="1">
              <a:defRPr/>
            </a:pPr>
            <a:r>
              <a:rPr lang="fa-IR" sz="4400" smtClean="0">
                <a:solidFill>
                  <a:schemeClr val="tx2"/>
                </a:solidFill>
              </a:rPr>
              <a:t>آنهارا هدایت کنید حداقل به لزوم مشاوره و روشهای کاهش آسیب واقف گردند.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/>
              <a:t>گروه هدف:</a:t>
            </a:r>
            <a:endParaRPr 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916113"/>
            <a:ext cx="7848600" cy="2952750"/>
          </a:xfrm>
        </p:spPr>
        <p:txBody>
          <a:bodyPr/>
          <a:lstStyle/>
          <a:p>
            <a:pPr marL="609600" indent="-609600" rtl="1" eaLnBrk="1" hangingPunct="1">
              <a:defRPr/>
            </a:pPr>
            <a:r>
              <a:rPr lang="fa-IR" sz="7200" dirty="0" smtClean="0"/>
              <a:t>جامعه عمومی</a:t>
            </a:r>
          </a:p>
          <a:p>
            <a:pPr marL="609600" indent="-609600" rtl="1" eaLnBrk="1" hangingPunct="1">
              <a:buFont typeface="Wingdings" panose="05000000000000000000" pitchFamily="2" charset="2"/>
              <a:buChar char="n"/>
              <a:defRPr/>
            </a:pPr>
            <a:endParaRPr lang="fa-IR" sz="7200" dirty="0" smtClean="0"/>
          </a:p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endParaRPr lang="en-US" sz="7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z="4800" smtClean="0"/>
              <a:t>در پایان برنامه آموزشی فراگیران باید:</a:t>
            </a:r>
            <a:endParaRPr lang="en-US" sz="48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341439"/>
            <a:ext cx="8064500" cy="4895850"/>
          </a:xfrm>
        </p:spPr>
        <p:txBody>
          <a:bodyPr/>
          <a:lstStyle/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r>
              <a:rPr lang="fa-IR" sz="2800" dirty="0" smtClean="0"/>
              <a:t>تعریف و ماهیت بیماری را بشناسند.</a:t>
            </a:r>
          </a:p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r>
              <a:rPr lang="fa-IR" sz="2800" dirty="0" smtClean="0"/>
              <a:t>فرق بین آلودگی و بیماری را فرا بگیرند.</a:t>
            </a:r>
          </a:p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r>
              <a:rPr lang="fa-IR" sz="2800" dirty="0" smtClean="0"/>
              <a:t>راههای انتقال را بشناسندوراههایی که موجب انتقال نمی شود را بر شمارند.</a:t>
            </a:r>
          </a:p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r>
              <a:rPr lang="fa-IR" sz="2800" dirty="0" smtClean="0"/>
              <a:t>رفتارها و گروههای پرخطر را بشناسند</a:t>
            </a:r>
          </a:p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r>
              <a:rPr lang="fa-IR" sz="2800" dirty="0" smtClean="0"/>
              <a:t>با استدلال بتوانند راههای پیشگیری را بیان کنند.</a:t>
            </a:r>
          </a:p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r>
              <a:rPr lang="fa-IR" sz="2800" dirty="0" smtClean="0"/>
              <a:t>راههای کاهش آسیب را آشنا شوند.</a:t>
            </a:r>
          </a:p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r>
              <a:rPr lang="fa-IR" sz="2800" dirty="0" smtClean="0"/>
              <a:t>اهمیت تشخیص به هنگام و مراقبت و درمان را بداند </a:t>
            </a:r>
          </a:p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r>
              <a:rPr lang="fa-IR" sz="2800" dirty="0" smtClean="0"/>
              <a:t>نحوه اقدام برای روش های تشخیصی را فراگیرد</a:t>
            </a:r>
          </a:p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endParaRPr lang="fa-IR" sz="2800" dirty="0" smtClean="0"/>
          </a:p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endParaRPr lang="fa-IR" sz="2800" dirty="0" smtClean="0"/>
          </a:p>
          <a:p>
            <a:pPr marL="609600" indent="-609600" rtl="1" eaLnBrk="1" hangingPunct="1">
              <a:buFont typeface="Wingdings" panose="05000000000000000000" pitchFamily="2" charset="2"/>
              <a:buAutoNum type="arabicPeriod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1788"/>
            <a:ext cx="8064500" cy="1081087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z="4800" dirty="0" smtClean="0"/>
              <a:t>چند نکته کلی در روند بحث گروهی  ، </a:t>
            </a:r>
            <a:endParaRPr lang="en-US" sz="48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916113"/>
            <a:ext cx="8064500" cy="4321175"/>
          </a:xfrm>
        </p:spPr>
        <p:txBody>
          <a:bodyPr/>
          <a:lstStyle/>
          <a:p>
            <a:pPr marL="609600" indent="-609600" rtl="1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fa-IR" dirty="0" smtClean="0">
                <a:solidFill>
                  <a:schemeClr val="hlink"/>
                </a:solidFill>
              </a:rPr>
              <a:t>رعب و وحشت ناشی از ایدز را کاهش دهید تا بتواند باور کند تمام اطرافیانش ممکن است آلوده باشد.</a:t>
            </a:r>
          </a:p>
          <a:p>
            <a:pPr marL="609600" indent="-609600" rtl="1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fa-IR" dirty="0" smtClean="0"/>
              <a:t>زمانی که مخا طبین شما جامعه عمومی هستند از استفاده  اصطلاحات و بیان مسائل تخصصی بپرهیزید و با زبان مخاطبین خود با آنان صحبت کنید.</a:t>
            </a:r>
          </a:p>
          <a:p>
            <a:pPr marL="609600" indent="-609600" rtl="1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fa-IR" dirty="0" smtClean="0">
                <a:solidFill>
                  <a:schemeClr val="hlink"/>
                </a:solidFill>
              </a:rPr>
              <a:t>برای گروههای با سطح معلومات بالا تر نیز حتما تمام مسائلی که ممکن است به نظر پیش پا افتاده و ساده باشند را  بیان کنید و بگذارید در این مورد صحبت شود.</a:t>
            </a:r>
          </a:p>
          <a:p>
            <a:pPr marL="609600" indent="-609600" rtl="1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fa-IR" dirty="0" smtClean="0">
              <a:solidFill>
                <a:schemeClr val="hlink"/>
              </a:solidFill>
            </a:endParaRPr>
          </a:p>
          <a:p>
            <a:pPr marL="609600" indent="-609600" rtl="1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fa-IR" dirty="0" smtClean="0"/>
          </a:p>
          <a:p>
            <a:pPr marL="609600" indent="-609600" rtl="1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/>
              <a:t>الگوی آموزش بیماری ایدز</a:t>
            </a:r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916113"/>
            <a:ext cx="8064500" cy="4321175"/>
          </a:xfrm>
        </p:spPr>
        <p:txBody>
          <a:bodyPr/>
          <a:lstStyle/>
          <a:p>
            <a:pPr marL="609600" indent="-609600" rtl="1" eaLnBrk="1" hangingPunct="1">
              <a:defRPr/>
            </a:pPr>
            <a:r>
              <a:rPr lang="fa-IR" smtClean="0"/>
              <a:t>شروع بحث: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مکانسیم ایجاد یک بیماری عفونی را شرح دهید.</a:t>
            </a:r>
          </a:p>
          <a:p>
            <a:pPr marL="609600" indent="-609600" rtl="1" eaLnBrk="1" hangingPunct="1">
              <a:defRPr/>
            </a:pPr>
            <a:r>
              <a:rPr lang="fa-IR" smtClean="0">
                <a:solidFill>
                  <a:schemeClr val="hlink"/>
                </a:solidFill>
              </a:rPr>
              <a:t>یک یا دو بیماری عفونی را که مخاطبین شما با آن آشنا هستند را انتخاب کنید و تا آخر بحث  ایدز را با آن بیماری مقایسه کنید.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روش کلی کنترل بیماریهای عفونی را شرح دهید.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/>
              <a:t>الگوی آموزش بیماری ایدز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916113"/>
            <a:ext cx="8064500" cy="4321175"/>
          </a:xfrm>
        </p:spPr>
        <p:txBody>
          <a:bodyPr/>
          <a:lstStyle/>
          <a:p>
            <a:pPr marL="609600" indent="-609600" rtl="1" eaLnBrk="1" hangingPunct="1">
              <a:defRPr/>
            </a:pPr>
            <a:r>
              <a:rPr lang="fa-IR" smtClean="0"/>
              <a:t>تعریف بیماری: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ایدز را بعنوان یک بیماری عفونی معرفی کنید: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و مخاطبین خود را دعوت کنید که در ارزیابی ایدز بعنوان یک بیماری عفونی شما را همراهی کنند.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/>
              <a:t>الگوی آموزش بیماری ایدز</a:t>
            </a:r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557338"/>
            <a:ext cx="8064500" cy="4679950"/>
          </a:xfrm>
        </p:spPr>
        <p:txBody>
          <a:bodyPr/>
          <a:lstStyle/>
          <a:p>
            <a:pPr marL="609600" indent="-609600" rtl="1" eaLnBrk="1" hangingPunct="1">
              <a:lnSpc>
                <a:spcPct val="80000"/>
              </a:lnSpc>
              <a:defRPr/>
            </a:pPr>
            <a:r>
              <a:rPr lang="fa-IR" sz="4000" smtClean="0">
                <a:solidFill>
                  <a:schemeClr val="hlink"/>
                </a:solidFill>
              </a:rPr>
              <a:t>عامل بیماری و راه انتقال:</a:t>
            </a:r>
          </a:p>
          <a:p>
            <a:pPr marL="609600" indent="-609600" rtl="1" eaLnBrk="1" hangingPunct="1">
              <a:lnSpc>
                <a:spcPct val="80000"/>
              </a:lnSpc>
              <a:defRPr/>
            </a:pPr>
            <a:r>
              <a:rPr lang="fa-IR" sz="2800" smtClean="0"/>
              <a:t>ماهیت ویروسها را مبنی بر عدم توانایی در ادامه زندگی خارج از سلول زنده شرح دهید.</a:t>
            </a:r>
          </a:p>
          <a:p>
            <a:pPr marL="609600" indent="-609600" rtl="1" eaLnBrk="1" hangingPunct="1">
              <a:lnSpc>
                <a:spcPct val="80000"/>
              </a:lnSpc>
              <a:defRPr/>
            </a:pPr>
            <a:r>
              <a:rPr lang="fa-IR" sz="2800" smtClean="0"/>
              <a:t>ماهیت ویروس</a:t>
            </a:r>
            <a:r>
              <a:rPr lang="en-US" sz="2800" smtClean="0"/>
              <a:t>HIV</a:t>
            </a:r>
            <a:r>
              <a:rPr lang="fa-IR" sz="2800" smtClean="0"/>
              <a:t> را در تمایل و امکان ادامه حیات درگلبول سفید شرح دهید.</a:t>
            </a:r>
          </a:p>
          <a:p>
            <a:pPr marL="609600" indent="-609600" rtl="1" eaLnBrk="1" hangingPunct="1">
              <a:lnSpc>
                <a:spcPct val="80000"/>
              </a:lnSpc>
              <a:defRPr/>
            </a:pPr>
            <a:r>
              <a:rPr lang="fa-IR" sz="2800" smtClean="0">
                <a:solidFill>
                  <a:schemeClr val="hlink"/>
                </a:solidFill>
              </a:rPr>
              <a:t>گروه را هدایت کنید که بر این اساس خود راههای انتقال و راههایی که باعث انتقال نمی شوند را شرح دهند</a:t>
            </a:r>
          </a:p>
          <a:p>
            <a:pPr marL="609600" indent="-609600" rtl="1" eaLnBrk="1" hangingPunct="1">
              <a:lnSpc>
                <a:spcPct val="80000"/>
              </a:lnSpc>
              <a:defRPr/>
            </a:pPr>
            <a:r>
              <a:rPr lang="fa-IR" sz="2800" smtClean="0"/>
              <a:t> و</a:t>
            </a:r>
          </a:p>
          <a:p>
            <a:pPr marL="609600" indent="-609600" rtl="1" eaLnBrk="1" hangingPunct="1">
              <a:lnSpc>
                <a:spcPct val="80000"/>
              </a:lnSpc>
              <a:defRPr/>
            </a:pPr>
            <a:r>
              <a:rPr lang="fa-IR" sz="2800" smtClean="0"/>
              <a:t> </a:t>
            </a:r>
            <a:r>
              <a:rPr lang="fa-IR" sz="4000" smtClean="0">
                <a:solidFill>
                  <a:srgbClr val="33CC33"/>
                </a:solidFill>
              </a:rPr>
              <a:t>نتیجه بگیرند که نیازی به جداسازی و ترس و... نیست.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/>
              <a:t>الگوی آموزش بیماری ایدز</a:t>
            </a:r>
            <a:endParaRPr 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557338"/>
            <a:ext cx="8064500" cy="4679950"/>
          </a:xfrm>
        </p:spPr>
        <p:txBody>
          <a:bodyPr/>
          <a:lstStyle/>
          <a:p>
            <a:pPr marL="609600" indent="-609600" rtl="1" eaLnBrk="1" hangingPunct="1">
              <a:defRPr/>
            </a:pPr>
            <a:r>
              <a:rPr lang="fa-IR" sz="4400" smtClean="0">
                <a:solidFill>
                  <a:schemeClr val="hlink"/>
                </a:solidFill>
              </a:rPr>
              <a:t>چه کسانی در معرض خطرند: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بر اساس راههای انتقال آنها را هدایت کنید که این موضوع را به بحث بگذارند 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و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 </a:t>
            </a:r>
            <a:r>
              <a:rPr lang="fa-IR" sz="4400" smtClean="0">
                <a:solidFill>
                  <a:srgbClr val="33CC33"/>
                </a:solidFill>
              </a:rPr>
              <a:t>نتیجه بگیرند که بجای ترس از بیمار مبتلا به ایدز بایستی از چه رفتارهایی بپرهیزند.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8064500" cy="1081088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/>
              <a:t>الگوی آموزش بیماری ایدز</a:t>
            </a:r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557338"/>
            <a:ext cx="8064500" cy="4679950"/>
          </a:xfrm>
        </p:spPr>
        <p:txBody>
          <a:bodyPr/>
          <a:lstStyle/>
          <a:p>
            <a:pPr marL="609600" indent="-609600" rtl="1" eaLnBrk="1" hangingPunct="1">
              <a:defRPr/>
            </a:pPr>
            <a:r>
              <a:rPr lang="fa-IR" sz="4400" smtClean="0">
                <a:solidFill>
                  <a:schemeClr val="hlink"/>
                </a:solidFill>
              </a:rPr>
              <a:t>پاتوژنز بیماری: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با مثالهای قبلی شروع کنید و پاتوژنز بیماریهای عفونی را شرح دهید و جنبه های خاص بیماری را شرح دهید . به  مرحله آلودگی و بیماری اشاره کنید</a:t>
            </a:r>
          </a:p>
          <a:p>
            <a:pPr marL="609600" indent="-609600" rtl="1" eaLnBrk="1" hangingPunct="1">
              <a:defRPr/>
            </a:pPr>
            <a:r>
              <a:rPr lang="fa-IR" smtClean="0"/>
              <a:t> </a:t>
            </a:r>
            <a:r>
              <a:rPr lang="fa-IR" sz="4400" smtClean="0">
                <a:solidFill>
                  <a:srgbClr val="33CC33"/>
                </a:solidFill>
              </a:rPr>
              <a:t>نتیجه بگیرند که کلیه افراد و اطرافیان آنان ممکن است آلوده باشند و هیچ علامتی هم ندارند.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1698</TotalTime>
  <Words>678</Words>
  <Application>Microsoft Office PowerPoint</Application>
  <PresentationFormat>On-screen Show (4:3)</PresentationFormat>
  <Paragraphs>79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B Nazanin</vt:lpstr>
      <vt:lpstr>Tahoma</vt:lpstr>
      <vt:lpstr>Wingdings</vt:lpstr>
      <vt:lpstr>Slit</vt:lpstr>
      <vt:lpstr>PowerPoint Presentation</vt:lpstr>
      <vt:lpstr>گروه هدف:</vt:lpstr>
      <vt:lpstr>در پایان برنامه آموزشی فراگیران باید:</vt:lpstr>
      <vt:lpstr>چند نکته کلی در روند بحث گروهی  ، </vt:lpstr>
      <vt:lpstr>الگوی آموزش بیماری ایدز</vt:lpstr>
      <vt:lpstr>الگوی آموزش بیماری ایدز</vt:lpstr>
      <vt:lpstr>الگوی آموزش بیماری ایدز</vt:lpstr>
      <vt:lpstr>الگوی آموزش بیماری ایدز</vt:lpstr>
      <vt:lpstr>الگوی آموزش بیماری ایدز</vt:lpstr>
      <vt:lpstr>الگوی آموزش بیماری ایدز</vt:lpstr>
      <vt:lpstr>الگوی آموزش بیماری ایدز</vt:lpstr>
      <vt:lpstr>PowerPoint Presentation</vt:lpstr>
      <vt:lpstr>الگوی آموزش بیماری ایدز</vt:lpstr>
      <vt:lpstr>الگوی آموزش بیماری ایدز</vt:lpstr>
      <vt:lpstr>الگوی آموزش بیماری ایدز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 پایان برنامه آموزشی فراگیران باید:</dc:title>
  <dc:creator>dr .shahrezaee</dc:creator>
  <cp:lastModifiedBy>Administrator</cp:lastModifiedBy>
  <cp:revision>24</cp:revision>
  <dcterms:created xsi:type="dcterms:W3CDTF">2003-07-03T04:17:23Z</dcterms:created>
  <dcterms:modified xsi:type="dcterms:W3CDTF">2018-09-11T05:56:55Z</dcterms:modified>
</cp:coreProperties>
</file>