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5"/>
    <p:sldMasterId id="2147483713" r:id="rId6"/>
    <p:sldMasterId id="2147483737" r:id="rId7"/>
  </p:sldMasterIdLst>
  <p:notesMasterIdLst>
    <p:notesMasterId r:id="rId27"/>
  </p:notesMasterIdLst>
  <p:handoutMasterIdLst>
    <p:handoutMasterId r:id="rId28"/>
  </p:handoutMasterIdLst>
  <p:sldIdLst>
    <p:sldId id="262" r:id="rId8"/>
    <p:sldId id="259" r:id="rId9"/>
    <p:sldId id="263" r:id="rId10"/>
    <p:sldId id="265" r:id="rId11"/>
    <p:sldId id="266" r:id="rId12"/>
    <p:sldId id="267" r:id="rId13"/>
    <p:sldId id="268" r:id="rId14"/>
    <p:sldId id="269" r:id="rId15"/>
    <p:sldId id="270" r:id="rId16"/>
    <p:sldId id="271" r:id="rId17"/>
    <p:sldId id="272" r:id="rId18"/>
    <p:sldId id="273" r:id="rId19"/>
    <p:sldId id="274" r:id="rId20"/>
    <p:sldId id="282" r:id="rId21"/>
    <p:sldId id="275" r:id="rId22"/>
    <p:sldId id="276" r:id="rId23"/>
    <p:sldId id="277" r:id="rId24"/>
    <p:sldId id="278" r:id="rId25"/>
    <p:sldId id="279"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notesViewPr>
    <p:cSldViewPr snapToGrid="0">
      <p:cViewPr varScale="1">
        <p:scale>
          <a:sx n="53" d="100"/>
          <a:sy n="53" d="100"/>
        </p:scale>
        <p:origin x="2654"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handoutMaster" Target="handoutMasters/handout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34DD044-B94D-409B-B288-CE27050E137B}" type="datetimeFigureOut">
              <a:rPr lang="en-US" smtClean="0"/>
              <a:t>12/5/2018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3B63C08-86C6-4E02-9B30-B343D6327468}" type="slidenum">
              <a:rPr lang="en-US" smtClean="0"/>
              <a:t>‹#›</a:t>
            </a:fld>
            <a:endParaRPr lang="en-US"/>
          </a:p>
        </p:txBody>
      </p:sp>
    </p:spTree>
    <p:extLst>
      <p:ext uri="{BB962C8B-B14F-4D97-AF65-F5344CB8AC3E}">
        <p14:creationId xmlns:p14="http://schemas.microsoft.com/office/powerpoint/2010/main" val="23905464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AEE0F7-C150-4FD6-B7FB-50E073D7833C}" type="datetimeFigureOut">
              <a:rPr lang="en-US" smtClean="0"/>
              <a:t>12/5/2018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51AC1C-28F3-48F3-8D86-8D038C31ACA7}" type="slidenum">
              <a:rPr lang="en-US" smtClean="0"/>
              <a:t>‹#›</a:t>
            </a:fld>
            <a:endParaRPr lang="en-US"/>
          </a:p>
        </p:txBody>
      </p:sp>
    </p:spTree>
    <p:extLst>
      <p:ext uri="{BB962C8B-B14F-4D97-AF65-F5344CB8AC3E}">
        <p14:creationId xmlns:p14="http://schemas.microsoft.com/office/powerpoint/2010/main" val="11264204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636B58E-3731-47B1-8D7E-8F7E09C9357C}" type="datetimeFigureOut">
              <a:rPr lang="en-US" smtClean="0"/>
              <a:t>12/5/2018</a:t>
            </a:fld>
            <a:endParaRPr lang="en-US"/>
          </a:p>
        </p:txBody>
      </p:sp>
      <p:sp>
        <p:nvSpPr>
          <p:cNvPr id="5" name="Footer Placeholder 4"/>
          <p:cNvSpPr>
            <a:spLocks noGrp="1"/>
          </p:cNvSpPr>
          <p:nvPr>
            <p:ph type="ftr" sz="quarter" idx="11"/>
          </p:nvPr>
        </p:nvSpPr>
        <p:spPr/>
        <p:txBody>
          <a:bodyPr/>
          <a:lstStyle/>
          <a:p>
            <a:r>
              <a:rPr lang="fa-IR" dirty="0" smtClean="0"/>
              <a:t>منمکن\جکمو</a:t>
            </a:r>
          </a:p>
          <a:p>
            <a:endParaRPr lang="en-US" dirty="0"/>
          </a:p>
        </p:txBody>
      </p:sp>
      <p:sp>
        <p:nvSpPr>
          <p:cNvPr id="6" name="Slide Number Placeholder 5"/>
          <p:cNvSpPr>
            <a:spLocks noGrp="1"/>
          </p:cNvSpPr>
          <p:nvPr>
            <p:ph type="sldNum" sz="quarter" idx="12"/>
          </p:nvPr>
        </p:nvSpPr>
        <p:spPr/>
        <p:txBody>
          <a:bodyPr/>
          <a:lstStyle/>
          <a:p>
            <a:fld id="{FDA60277-52D5-4F70-A561-E23696C7B06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6952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36B58E-3731-47B1-8D7E-8F7E09C9357C}" type="datetimeFigureOut">
              <a:rPr lang="en-US" smtClean="0"/>
              <a:t>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60277-52D5-4F70-A561-E23696C7B06D}" type="slidenum">
              <a:rPr lang="en-US" smtClean="0"/>
              <a:t>‹#›</a:t>
            </a:fld>
            <a:endParaRPr lang="en-US"/>
          </a:p>
        </p:txBody>
      </p:sp>
    </p:spTree>
    <p:extLst>
      <p:ext uri="{BB962C8B-B14F-4D97-AF65-F5344CB8AC3E}">
        <p14:creationId xmlns:p14="http://schemas.microsoft.com/office/powerpoint/2010/main" val="3115189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36B58E-3731-47B1-8D7E-8F7E09C9357C}" type="datetimeFigureOut">
              <a:rPr lang="en-US" smtClean="0"/>
              <a:t>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60277-52D5-4F70-A561-E23696C7B06D}" type="slidenum">
              <a:rPr lang="en-US" smtClean="0"/>
              <a:t>‹#›</a:t>
            </a:fld>
            <a:endParaRPr lang="en-US"/>
          </a:p>
        </p:txBody>
      </p:sp>
    </p:spTree>
    <p:extLst>
      <p:ext uri="{BB962C8B-B14F-4D97-AF65-F5344CB8AC3E}">
        <p14:creationId xmlns:p14="http://schemas.microsoft.com/office/powerpoint/2010/main" val="37153421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a:prstGeom prst="rect">
            <a:avLst/>
          </a:prstGeo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1400" b="0" i="0" u="none" strike="noStrike" kern="1200" cap="all" spc="0" normalizeH="0" baseline="0" noProof="0" dirty="0" smtClean="0">
                <a:ln>
                  <a:noFill/>
                </a:ln>
                <a:solidFill>
                  <a:srgbClr val="FFFFFF"/>
                </a:solidFill>
                <a:effectLst/>
                <a:uLnTx/>
                <a:uFillTx/>
                <a:latin typeface="Calibri" panose="020F0502020204030204"/>
                <a:ea typeface="+mn-ea"/>
                <a:cs typeface="B Titr" panose="00000700000000000000" pitchFamily="2" charset="-78"/>
              </a:rPr>
              <a:t>منمکن\جکمو</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dirty="0">
              <a:ln>
                <a:noFill/>
              </a:ln>
              <a:solidFill>
                <a:srgbClr val="FFFFFF"/>
              </a:solidFill>
              <a:effectLst/>
              <a:uLnTx/>
              <a:uFillTx/>
              <a:latin typeface="Calibri" panose="020F0502020204030204"/>
              <a:ea typeface="+mn-ea"/>
              <a:cs typeface="B Titr" panose="00000700000000000000" pitchFamily="2" charset="-78"/>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79131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99216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a:prstGeom prst="rect">
            <a:avLst/>
          </a:prstGeo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a:ln>
                <a:noFill/>
              </a:ln>
              <a:solidFill>
                <a:srgbClr val="FFFFFF"/>
              </a:solidFill>
              <a:effectLst/>
              <a:uLnTx/>
              <a:uFillTx/>
              <a:latin typeface="Calibri" panose="020F0502020204030204"/>
              <a:ea typeface="+mn-ea"/>
              <a:cs typeface="B Titr" panose="00000700000000000000" pitchFamily="2" charset="-78"/>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0815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a:ln>
                <a:noFill/>
              </a:ln>
              <a:solidFill>
                <a:srgbClr val="FFFFFF"/>
              </a:solidFill>
              <a:effectLst/>
              <a:uLnTx/>
              <a:uFillTx/>
              <a:latin typeface="Calibri" panose="020F0502020204030204"/>
              <a:ea typeface="+mn-ea"/>
              <a:cs typeface="B Titr" panose="00000700000000000000" pitchFamily="2" charset="-78"/>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442196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a:prstGeom prst="rect">
            <a:avLst/>
          </a:prstGeo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a:ln>
                <a:noFill/>
              </a:ln>
              <a:solidFill>
                <a:srgbClr val="FFFFFF"/>
              </a:solidFill>
              <a:effectLst/>
              <a:uLnTx/>
              <a:uFillTx/>
              <a:latin typeface="Calibri" panose="020F0502020204030204"/>
              <a:ea typeface="+mn-ea"/>
              <a:cs typeface="B Titr" panose="00000700000000000000" pitchFamily="2" charset="-78"/>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46003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450757"/>
          </a:xfrm>
          <a:prstGeom prst="rect">
            <a:avLst/>
          </a:prstGeo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a:ln>
                <a:noFill/>
              </a:ln>
              <a:solidFill>
                <a:srgbClr val="FFFFFF"/>
              </a:solidFill>
              <a:effectLst/>
              <a:uLnTx/>
              <a:uFillTx/>
              <a:latin typeface="Calibri" panose="020F0502020204030204"/>
              <a:ea typeface="+mn-ea"/>
              <a:cs typeface="B Titr" panose="00000700000000000000" pitchFamily="2" charset="-78"/>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131347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lvl1pPr>
              <a:defRPr>
                <a:solidFill>
                  <a:srgbClr val="FFFFFF"/>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a:ln>
                <a:noFill/>
              </a:ln>
              <a:solidFill>
                <a:srgbClr val="FFFFFF"/>
              </a:solidFill>
              <a:effectLst/>
              <a:uLnTx/>
              <a:uFillTx/>
              <a:latin typeface="Calibri" panose="020F0502020204030204"/>
              <a:ea typeface="+mn-ea"/>
              <a:cs typeface="B Titr" panose="00000700000000000000" pitchFamily="2" charset="-78"/>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49122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a:prstGeom prst="rect">
            <a:avLst/>
          </a:prstGeo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a:ln>
                <a:noFill/>
              </a:ln>
              <a:solidFill>
                <a:srgbClr val="455F51"/>
              </a:solidFill>
              <a:effectLst/>
              <a:uLnTx/>
              <a:uFillTx/>
              <a:latin typeface="Calibri" panose="020F0502020204030204"/>
              <a:ea typeface="+mn-ea"/>
              <a:cs typeface="B Titr" panose="00000700000000000000" pitchFamily="2" charset="-78"/>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455F51"/>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455F51"/>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0957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36B58E-3731-47B1-8D7E-8F7E09C9357C}" type="datetimeFigureOut">
              <a:rPr lang="en-US" smtClean="0"/>
              <a:t>12/5/2018</a:t>
            </a:fld>
            <a:endParaRPr lang="en-US"/>
          </a:p>
        </p:txBody>
      </p:sp>
      <p:sp>
        <p:nvSpPr>
          <p:cNvPr id="6" name="Slide Number Placeholder 5"/>
          <p:cNvSpPr>
            <a:spLocks noGrp="1"/>
          </p:cNvSpPr>
          <p:nvPr>
            <p:ph type="sldNum" sz="quarter" idx="12"/>
          </p:nvPr>
        </p:nvSpPr>
        <p:spPr/>
        <p:txBody>
          <a:bodyPr/>
          <a:lstStyle/>
          <a:p>
            <a:fld id="{FDA60277-52D5-4F70-A561-E23696C7B06D}" type="slidenum">
              <a:rPr lang="en-US" smtClean="0"/>
              <a:t>‹#›</a:t>
            </a:fld>
            <a:endParaRPr lang="en-US"/>
          </a:p>
        </p:txBody>
      </p:sp>
    </p:spTree>
    <p:extLst>
      <p:ext uri="{BB962C8B-B14F-4D97-AF65-F5344CB8AC3E}">
        <p14:creationId xmlns:p14="http://schemas.microsoft.com/office/powerpoint/2010/main" val="31894436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a:prstGeom prst="rect">
            <a:avLst/>
          </a:prstGeo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a:ln>
                <a:noFill/>
              </a:ln>
              <a:solidFill>
                <a:srgbClr val="FFFFFF"/>
              </a:solidFill>
              <a:effectLst/>
              <a:uLnTx/>
              <a:uFillTx/>
              <a:latin typeface="Calibri" panose="020F0502020204030204"/>
              <a:ea typeface="+mn-ea"/>
              <a:cs typeface="B Titr" panose="00000700000000000000" pitchFamily="2" charset="-78"/>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95513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450757"/>
          </a:xfrm>
          <a:prstGeom prst="rect">
            <a:avLst/>
          </a:prstGeo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a:ln>
                <a:noFill/>
              </a:ln>
              <a:solidFill>
                <a:srgbClr val="FFFFFF"/>
              </a:solidFill>
              <a:effectLst/>
              <a:uLnTx/>
              <a:uFillTx/>
              <a:latin typeface="Calibri" panose="020F0502020204030204"/>
              <a:ea typeface="+mn-ea"/>
              <a:cs typeface="B Titr" panose="00000700000000000000" pitchFamily="2" charset="-78"/>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74619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a:prstGeom prst="rect">
            <a:avLst/>
          </a:prstGeo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a:ln>
                <a:noFill/>
              </a:ln>
              <a:solidFill>
                <a:srgbClr val="FFFFFF"/>
              </a:solidFill>
              <a:effectLst/>
              <a:uLnTx/>
              <a:uFillTx/>
              <a:latin typeface="Calibri" panose="020F0502020204030204"/>
              <a:ea typeface="+mn-ea"/>
              <a:cs typeface="B Titr" panose="00000700000000000000" pitchFamily="2" charset="-78"/>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353436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1400" b="0" i="0" u="none" strike="noStrike" kern="1200" cap="all" spc="0" normalizeH="0" baseline="0" noProof="0" dirty="0" smtClean="0">
                <a:ln>
                  <a:noFill/>
                </a:ln>
                <a:solidFill>
                  <a:srgbClr val="FFFFFF"/>
                </a:solidFill>
                <a:effectLst/>
                <a:uLnTx/>
                <a:uFillTx/>
                <a:latin typeface="Calibri" panose="020F0502020204030204"/>
                <a:ea typeface="+mn-ea"/>
                <a:cs typeface="B Titr" panose="00000700000000000000" pitchFamily="2" charset="-78"/>
              </a:rPr>
              <a:t>منمکن\جکمو</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dirty="0">
              <a:ln>
                <a:noFill/>
              </a:ln>
              <a:solidFill>
                <a:srgbClr val="FFFFFF"/>
              </a:solidFill>
              <a:effectLst/>
              <a:uLnTx/>
              <a:uFillTx/>
              <a:latin typeface="Calibri" panose="020F0502020204030204"/>
              <a:ea typeface="+mn-ea"/>
              <a:cs typeface="B Titr" panose="00000700000000000000" pitchFamily="2" charset="-78"/>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28967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30542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a:ln>
                <a:noFill/>
              </a:ln>
              <a:solidFill>
                <a:srgbClr val="FFFFFF"/>
              </a:solidFill>
              <a:effectLst/>
              <a:uLnTx/>
              <a:uFillTx/>
              <a:latin typeface="Calibri" panose="020F0502020204030204"/>
              <a:ea typeface="+mn-ea"/>
              <a:cs typeface="B Titr" panose="00000700000000000000" pitchFamily="2" charset="-78"/>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26035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a:ln>
                <a:noFill/>
              </a:ln>
              <a:solidFill>
                <a:srgbClr val="FFFFFF"/>
              </a:solidFill>
              <a:effectLst/>
              <a:uLnTx/>
              <a:uFillTx/>
              <a:latin typeface="Calibri" panose="020F0502020204030204"/>
              <a:ea typeface="+mn-ea"/>
              <a:cs typeface="B Titr" panose="00000700000000000000" pitchFamily="2" charset="-78"/>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170440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a:ln>
                <a:noFill/>
              </a:ln>
              <a:solidFill>
                <a:srgbClr val="FFFFFF"/>
              </a:solidFill>
              <a:effectLst/>
              <a:uLnTx/>
              <a:uFillTx/>
              <a:latin typeface="Calibri" panose="020F0502020204030204"/>
              <a:ea typeface="+mn-ea"/>
              <a:cs typeface="B Titr" panose="00000700000000000000" pitchFamily="2" charset="-78"/>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092837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a:ln>
                <a:noFill/>
              </a:ln>
              <a:solidFill>
                <a:srgbClr val="FFFFFF"/>
              </a:solidFill>
              <a:effectLst/>
              <a:uLnTx/>
              <a:uFillTx/>
              <a:latin typeface="Calibri" panose="020F0502020204030204"/>
              <a:ea typeface="+mn-ea"/>
              <a:cs typeface="B Titr" panose="00000700000000000000" pitchFamily="2" charset="-78"/>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89790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lvl1pPr>
              <a:defRPr>
                <a:solidFill>
                  <a:srgbClr val="FFFFFF"/>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a:ln>
                <a:noFill/>
              </a:ln>
              <a:solidFill>
                <a:srgbClr val="FFFFFF"/>
              </a:solidFill>
              <a:effectLst/>
              <a:uLnTx/>
              <a:uFillTx/>
              <a:latin typeface="Calibri" panose="020F0502020204030204"/>
              <a:ea typeface="+mn-ea"/>
              <a:cs typeface="B Titr" panose="00000700000000000000" pitchFamily="2" charset="-78"/>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47939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636B58E-3731-47B1-8D7E-8F7E09C9357C}" type="datetimeFigureOut">
              <a:rPr lang="en-US" smtClean="0"/>
              <a:t>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A60277-52D5-4F70-A561-E23696C7B06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37473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a:ln>
                <a:noFill/>
              </a:ln>
              <a:solidFill>
                <a:srgbClr val="455F51"/>
              </a:solidFill>
              <a:effectLst/>
              <a:uLnTx/>
              <a:uFillTx/>
              <a:latin typeface="Calibri" panose="020F0502020204030204"/>
              <a:ea typeface="+mn-ea"/>
              <a:cs typeface="B Titr" panose="00000700000000000000" pitchFamily="2" charset="-78"/>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455F51"/>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455F51"/>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6135211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a:ln>
                <a:noFill/>
              </a:ln>
              <a:solidFill>
                <a:srgbClr val="FFFFFF"/>
              </a:solidFill>
              <a:effectLst/>
              <a:uLnTx/>
              <a:uFillTx/>
              <a:latin typeface="Calibri" panose="020F0502020204030204"/>
              <a:ea typeface="+mn-ea"/>
              <a:cs typeface="B Titr" panose="00000700000000000000" pitchFamily="2" charset="-78"/>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877206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a:ln>
                <a:noFill/>
              </a:ln>
              <a:solidFill>
                <a:srgbClr val="FFFFFF"/>
              </a:solidFill>
              <a:effectLst/>
              <a:uLnTx/>
              <a:uFillTx/>
              <a:latin typeface="Calibri" panose="020F0502020204030204"/>
              <a:ea typeface="+mn-ea"/>
              <a:cs typeface="B Titr" panose="00000700000000000000" pitchFamily="2" charset="-78"/>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583920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all" spc="0" normalizeH="0" baseline="0" noProof="0">
              <a:ln>
                <a:noFill/>
              </a:ln>
              <a:solidFill>
                <a:srgbClr val="FFFFFF"/>
              </a:solidFill>
              <a:effectLst/>
              <a:uLnTx/>
              <a:uFillTx/>
              <a:latin typeface="Calibri" panose="020F0502020204030204"/>
              <a:ea typeface="+mn-ea"/>
              <a:cs typeface="B Titr" panose="00000700000000000000" pitchFamily="2" charset="-78"/>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41757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636B58E-3731-47B1-8D7E-8F7E09C9357C}" type="datetimeFigureOut">
              <a:rPr lang="en-US" smtClean="0"/>
              <a:t>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A60277-52D5-4F70-A561-E23696C7B06D}" type="slidenum">
              <a:rPr lang="en-US" smtClean="0"/>
              <a:t>‹#›</a:t>
            </a:fld>
            <a:endParaRPr lang="en-US"/>
          </a:p>
        </p:txBody>
      </p:sp>
    </p:spTree>
    <p:extLst>
      <p:ext uri="{BB962C8B-B14F-4D97-AF65-F5344CB8AC3E}">
        <p14:creationId xmlns:p14="http://schemas.microsoft.com/office/powerpoint/2010/main" val="275504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636B58E-3731-47B1-8D7E-8F7E09C9357C}" type="datetimeFigureOut">
              <a:rPr lang="en-US" smtClean="0"/>
              <a:t>12/5/2018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A60277-52D5-4F70-A561-E23696C7B06D}" type="slidenum">
              <a:rPr lang="en-US" smtClean="0"/>
              <a:t>‹#›</a:t>
            </a:fld>
            <a:endParaRPr lang="en-US"/>
          </a:p>
        </p:txBody>
      </p:sp>
    </p:spTree>
    <p:extLst>
      <p:ext uri="{BB962C8B-B14F-4D97-AF65-F5344CB8AC3E}">
        <p14:creationId xmlns:p14="http://schemas.microsoft.com/office/powerpoint/2010/main" val="1460809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636B58E-3731-47B1-8D7E-8F7E09C9357C}" type="datetimeFigureOut">
              <a:rPr lang="en-US" smtClean="0"/>
              <a:t>12/5/2018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A60277-52D5-4F70-A561-E23696C7B06D}" type="slidenum">
              <a:rPr lang="en-US" smtClean="0"/>
              <a:t>‹#›</a:t>
            </a:fld>
            <a:endParaRPr lang="en-US"/>
          </a:p>
        </p:txBody>
      </p:sp>
    </p:spTree>
    <p:extLst>
      <p:ext uri="{BB962C8B-B14F-4D97-AF65-F5344CB8AC3E}">
        <p14:creationId xmlns:p14="http://schemas.microsoft.com/office/powerpoint/2010/main" val="190535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636B58E-3731-47B1-8D7E-8F7E09C9357C}" type="datetimeFigureOut">
              <a:rPr lang="en-US" smtClean="0"/>
              <a:t>12/5/2018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FDA60277-52D5-4F70-A561-E23696C7B06D}" type="slidenum">
              <a:rPr lang="en-US" smtClean="0"/>
              <a:t>‹#›</a:t>
            </a:fld>
            <a:endParaRPr lang="en-US"/>
          </a:p>
        </p:txBody>
      </p:sp>
    </p:spTree>
    <p:extLst>
      <p:ext uri="{BB962C8B-B14F-4D97-AF65-F5344CB8AC3E}">
        <p14:creationId xmlns:p14="http://schemas.microsoft.com/office/powerpoint/2010/main" val="866976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636B58E-3731-47B1-8D7E-8F7E09C9357C}" type="datetimeFigureOut">
              <a:rPr lang="en-US" smtClean="0"/>
              <a:t>12/5/2018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DA60277-52D5-4F70-A561-E23696C7B06D}" type="slidenum">
              <a:rPr lang="en-US" smtClean="0"/>
              <a:t>‹#›</a:t>
            </a:fld>
            <a:endParaRPr lang="en-US"/>
          </a:p>
        </p:txBody>
      </p:sp>
    </p:spTree>
    <p:extLst>
      <p:ext uri="{BB962C8B-B14F-4D97-AF65-F5344CB8AC3E}">
        <p14:creationId xmlns:p14="http://schemas.microsoft.com/office/powerpoint/2010/main" val="3223171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636B58E-3731-47B1-8D7E-8F7E09C9357C}" type="datetimeFigureOut">
              <a:rPr lang="en-US" smtClean="0"/>
              <a:t>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A60277-52D5-4F70-A561-E23696C7B06D}" type="slidenum">
              <a:rPr lang="en-US" smtClean="0"/>
              <a:t>‹#›</a:t>
            </a:fld>
            <a:endParaRPr lang="en-US"/>
          </a:p>
        </p:txBody>
      </p:sp>
    </p:spTree>
    <p:extLst>
      <p:ext uri="{BB962C8B-B14F-4D97-AF65-F5344CB8AC3E}">
        <p14:creationId xmlns:p14="http://schemas.microsoft.com/office/powerpoint/2010/main" val="873632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636B58E-3731-47B1-8D7E-8F7E09C9357C}" type="datetimeFigureOut">
              <a:rPr lang="en-US" smtClean="0"/>
              <a:t>12/5/2018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1400" cap="all" baseline="0">
                <a:solidFill>
                  <a:srgbClr val="FFFFFF"/>
                </a:solidFill>
                <a:cs typeface="B Titr" panose="00000700000000000000" pitchFamily="2" charset="-78"/>
              </a:defRPr>
            </a:lvl1pPr>
          </a:lstStyle>
          <a:p>
            <a:r>
              <a:rPr lang="fa-IR" dirty="0" smtClean="0"/>
              <a:t>گکنپپپپهخعغ۸۷ف</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DA60277-52D5-4F70-A561-E23696C7B06D}"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979818" y="85355"/>
            <a:ext cx="1036626" cy="914400"/>
          </a:xfrm>
          <a:prstGeom prst="rect">
            <a:avLst/>
          </a:prstGeom>
        </p:spPr>
      </p:pic>
      <p:pic>
        <p:nvPicPr>
          <p:cNvPr id="8" name="Picture 7"/>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4212100" y="6428987"/>
            <a:ext cx="3328416" cy="426720"/>
          </a:xfrm>
          <a:prstGeom prst="rect">
            <a:avLst/>
          </a:prstGeom>
        </p:spPr>
      </p:pic>
      <p:sp>
        <p:nvSpPr>
          <p:cNvPr id="7" name="TextBox 6"/>
          <p:cNvSpPr txBox="1"/>
          <p:nvPr userDrawn="1"/>
        </p:nvSpPr>
        <p:spPr>
          <a:xfrm>
            <a:off x="10804262" y="972541"/>
            <a:ext cx="1387737" cy="553998"/>
          </a:xfrm>
          <a:prstGeom prst="rect">
            <a:avLst/>
          </a:prstGeom>
          <a:noFill/>
        </p:spPr>
        <p:txBody>
          <a:bodyPr wrap="square" rtlCol="0">
            <a:spAutoFit/>
          </a:bodyPr>
          <a:lstStyle/>
          <a:p>
            <a:pPr algn="ctr" rtl="1"/>
            <a:r>
              <a:rPr lang="fa-IR" sz="1000" dirty="0" smtClean="0">
                <a:cs typeface="B Titr" panose="00000700000000000000" pitchFamily="2" charset="-78"/>
              </a:rPr>
              <a:t>دانشگاه علوم پزشکی و خدمات بهداشتی درمانی تهران</a:t>
            </a:r>
            <a:endParaRPr lang="en-US" sz="1000" dirty="0">
              <a:cs typeface="B Titr" panose="00000700000000000000" pitchFamily="2" charset="-78"/>
            </a:endParaRPr>
          </a:p>
        </p:txBody>
      </p:sp>
      <p:pic>
        <p:nvPicPr>
          <p:cNvPr id="13" name="Picture 12"/>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64085" y="178229"/>
            <a:ext cx="1028383" cy="899835"/>
          </a:xfrm>
          <a:prstGeom prst="rect">
            <a:avLst/>
          </a:prstGeom>
        </p:spPr>
      </p:pic>
    </p:spTree>
    <p:extLst>
      <p:ext uri="{BB962C8B-B14F-4D97-AF65-F5344CB8AC3E}">
        <p14:creationId xmlns:p14="http://schemas.microsoft.com/office/powerpoint/2010/main" val="2421948932"/>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1400" cap="all" baseline="0">
                <a:solidFill>
                  <a:srgbClr val="FFFFFF"/>
                </a:solidFill>
                <a:cs typeface="B Titr" panose="00000700000000000000" pitchFamily="2" charset="-78"/>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1400" b="0" i="0" u="none" strike="noStrike" kern="1200" cap="all" spc="0" normalizeH="0" baseline="0" noProof="0" dirty="0" smtClean="0">
                <a:ln>
                  <a:noFill/>
                </a:ln>
                <a:solidFill>
                  <a:srgbClr val="FFFFFF"/>
                </a:solidFill>
                <a:effectLst/>
                <a:uLnTx/>
                <a:uFillTx/>
                <a:latin typeface="Calibri" panose="020F0502020204030204"/>
                <a:ea typeface="+mn-ea"/>
                <a:cs typeface="B Titr" panose="00000700000000000000" pitchFamily="2" charset="-78"/>
              </a:rPr>
              <a:t>گکنپپپپهخعغ۸۷ف</a:t>
            </a:r>
            <a:endParaRPr kumimoji="0" lang="en-US" sz="1400" b="0" i="0" u="none" strike="noStrike" kern="1200" cap="all" spc="0" normalizeH="0" baseline="0" noProof="0" dirty="0">
              <a:ln>
                <a:noFill/>
              </a:ln>
              <a:solidFill>
                <a:srgbClr val="FFFFFF"/>
              </a:solidFill>
              <a:effectLst/>
              <a:uLnTx/>
              <a:uFillTx/>
              <a:latin typeface="Calibri" panose="020F0502020204030204"/>
              <a:ea typeface="+mn-ea"/>
              <a:cs typeface="B Titr" panose="00000700000000000000" pitchFamily="2" charset="-78"/>
            </a:endParaRP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11" name="Picture 10"/>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979818" y="85355"/>
            <a:ext cx="1036626" cy="914400"/>
          </a:xfrm>
          <a:prstGeom prst="rect">
            <a:avLst/>
          </a:prstGeom>
        </p:spPr>
      </p:pic>
      <p:pic>
        <p:nvPicPr>
          <p:cNvPr id="8" name="Picture 7"/>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4212100" y="6428987"/>
            <a:ext cx="3328416" cy="426720"/>
          </a:xfrm>
          <a:prstGeom prst="rect">
            <a:avLst/>
          </a:prstGeom>
        </p:spPr>
      </p:pic>
      <p:sp>
        <p:nvSpPr>
          <p:cNvPr id="7" name="TextBox 6"/>
          <p:cNvSpPr txBox="1"/>
          <p:nvPr userDrawn="1"/>
        </p:nvSpPr>
        <p:spPr>
          <a:xfrm>
            <a:off x="10804262" y="972541"/>
            <a:ext cx="1387737" cy="553998"/>
          </a:xfrm>
          <a:prstGeom prst="rect">
            <a:avLst/>
          </a:prstGeom>
          <a:noFill/>
        </p:spPr>
        <p:txBody>
          <a:bodyPr wrap="square" rtlCol="0">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fa-IR" sz="1000" b="0" i="0" u="none" strike="noStrike" kern="1200" cap="none" spc="0" normalizeH="0" baseline="0" noProof="0" dirty="0" smtClean="0">
                <a:ln>
                  <a:noFill/>
                </a:ln>
                <a:solidFill>
                  <a:prstClr val="black"/>
                </a:solidFill>
                <a:effectLst/>
                <a:uLnTx/>
                <a:uFillTx/>
                <a:latin typeface="Calibri" panose="020F0502020204030204"/>
                <a:ea typeface="+mn-ea"/>
                <a:cs typeface="B Titr" panose="00000700000000000000" pitchFamily="2" charset="-78"/>
              </a:rPr>
              <a:t>دانشگاه علوم پزشکی و خدمات بهداشتی درمانی تهران</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B Titr" panose="00000700000000000000" pitchFamily="2" charset="-78"/>
            </a:endParaRPr>
          </a:p>
        </p:txBody>
      </p:sp>
      <p:pic>
        <p:nvPicPr>
          <p:cNvPr id="13" name="Picture 12"/>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64085" y="178229"/>
            <a:ext cx="1028383" cy="899835"/>
          </a:xfrm>
          <a:prstGeom prst="rect">
            <a:avLst/>
          </a:prstGeom>
        </p:spPr>
      </p:pic>
    </p:spTree>
    <p:extLst>
      <p:ext uri="{BB962C8B-B14F-4D97-AF65-F5344CB8AC3E}">
        <p14:creationId xmlns:p14="http://schemas.microsoft.com/office/powerpoint/2010/main" val="256786444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636B58E-3731-47B1-8D7E-8F7E09C9357C}"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12/5/2018</a:t>
            </a:fld>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1400" cap="all" baseline="0">
                <a:solidFill>
                  <a:srgbClr val="FFFFFF"/>
                </a:solidFill>
                <a:cs typeface="B Titr" panose="00000700000000000000" pitchFamily="2" charset="-78"/>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1400" b="0" i="0" u="none" strike="noStrike" kern="1200" cap="all" spc="0" normalizeH="0" baseline="0" noProof="0" dirty="0" smtClean="0">
                <a:ln>
                  <a:noFill/>
                </a:ln>
                <a:solidFill>
                  <a:srgbClr val="FFFFFF"/>
                </a:solidFill>
                <a:effectLst/>
                <a:uLnTx/>
                <a:uFillTx/>
                <a:latin typeface="Calibri" panose="020F0502020204030204"/>
                <a:ea typeface="+mn-ea"/>
                <a:cs typeface="B Titr" panose="00000700000000000000" pitchFamily="2" charset="-78"/>
              </a:rPr>
              <a:t>گکنپپپپهخعغ۸۷ف</a:t>
            </a:r>
            <a:endParaRPr kumimoji="0" lang="en-US" sz="1400" b="0" i="0" u="none" strike="noStrike" kern="1200" cap="all" spc="0" normalizeH="0" baseline="0" noProof="0" dirty="0">
              <a:ln>
                <a:noFill/>
              </a:ln>
              <a:solidFill>
                <a:srgbClr val="FFFFFF"/>
              </a:solidFill>
              <a:effectLst/>
              <a:uLnTx/>
              <a:uFillTx/>
              <a:latin typeface="Calibri" panose="020F0502020204030204"/>
              <a:ea typeface="+mn-ea"/>
              <a:cs typeface="B Titr" panose="00000700000000000000" pitchFamily="2" charset="-78"/>
            </a:endParaRP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DA60277-52D5-4F70-A561-E23696C7B06D}"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979818" y="85355"/>
            <a:ext cx="1036626" cy="914400"/>
          </a:xfrm>
          <a:prstGeom prst="rect">
            <a:avLst/>
          </a:prstGeom>
        </p:spPr>
      </p:pic>
      <p:pic>
        <p:nvPicPr>
          <p:cNvPr id="8" name="Picture 7"/>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4212100" y="6428987"/>
            <a:ext cx="3328416" cy="426720"/>
          </a:xfrm>
          <a:prstGeom prst="rect">
            <a:avLst/>
          </a:prstGeom>
        </p:spPr>
      </p:pic>
      <p:sp>
        <p:nvSpPr>
          <p:cNvPr id="7" name="TextBox 6"/>
          <p:cNvSpPr txBox="1"/>
          <p:nvPr userDrawn="1"/>
        </p:nvSpPr>
        <p:spPr>
          <a:xfrm>
            <a:off x="10804262" y="972541"/>
            <a:ext cx="1387737" cy="553998"/>
          </a:xfrm>
          <a:prstGeom prst="rect">
            <a:avLst/>
          </a:prstGeom>
          <a:noFill/>
        </p:spPr>
        <p:txBody>
          <a:bodyPr wrap="square" rtlCol="0">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fa-IR" sz="1000" b="0" i="0" u="none" strike="noStrike" kern="1200" cap="none" spc="0" normalizeH="0" baseline="0" noProof="0" dirty="0" smtClean="0">
                <a:ln>
                  <a:noFill/>
                </a:ln>
                <a:solidFill>
                  <a:prstClr val="black"/>
                </a:solidFill>
                <a:effectLst/>
                <a:uLnTx/>
                <a:uFillTx/>
                <a:latin typeface="Calibri" panose="020F0502020204030204"/>
                <a:ea typeface="+mn-ea"/>
                <a:cs typeface="B Titr" panose="00000700000000000000" pitchFamily="2" charset="-78"/>
              </a:rPr>
              <a:t>دانشگاه علوم پزشکی و خدمات بهداشتی درمانی تهران</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B Titr" panose="00000700000000000000" pitchFamily="2" charset="-78"/>
            </a:endParaRPr>
          </a:p>
        </p:txBody>
      </p:sp>
      <p:pic>
        <p:nvPicPr>
          <p:cNvPr id="13" name="Picture 12"/>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64085" y="178229"/>
            <a:ext cx="1028383" cy="899835"/>
          </a:xfrm>
          <a:prstGeom prst="rect">
            <a:avLst/>
          </a:prstGeom>
        </p:spPr>
      </p:pic>
    </p:spTree>
    <p:extLst>
      <p:ext uri="{BB962C8B-B14F-4D97-AF65-F5344CB8AC3E}">
        <p14:creationId xmlns:p14="http://schemas.microsoft.com/office/powerpoint/2010/main" val="713554398"/>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dirty="0" smtClean="0">
                <a:solidFill>
                  <a:srgbClr val="FFC000"/>
                </a:solidFill>
                <a:cs typeface="B Titr" panose="00000700000000000000" pitchFamily="2" charset="-78"/>
              </a:rPr>
              <a:t>راهنمای گام به گام فعالیت فیزیکی </a:t>
            </a:r>
            <a:br>
              <a:rPr lang="fa-IR" dirty="0" smtClean="0">
                <a:solidFill>
                  <a:srgbClr val="FFC000"/>
                </a:solidFill>
                <a:cs typeface="B Titr" panose="00000700000000000000" pitchFamily="2" charset="-78"/>
              </a:rPr>
            </a:br>
            <a:r>
              <a:rPr lang="fa-IR" dirty="0" smtClean="0">
                <a:solidFill>
                  <a:srgbClr val="FFC000"/>
                </a:solidFill>
                <a:cs typeface="B Titr" panose="00000700000000000000" pitchFamily="2" charset="-78"/>
              </a:rPr>
              <a:t>میانسالان سالم </a:t>
            </a:r>
            <a:endParaRPr lang="en-US" dirty="0">
              <a:solidFill>
                <a:srgbClr val="FFC000"/>
              </a:solidFill>
              <a:cs typeface="B Titr" panose="00000700000000000000" pitchFamily="2" charset="-78"/>
            </a:endParaRPr>
          </a:p>
        </p:txBody>
      </p:sp>
      <p:sp>
        <p:nvSpPr>
          <p:cNvPr id="3" name="Content Placeholder 2"/>
          <p:cNvSpPr>
            <a:spLocks noGrp="1"/>
          </p:cNvSpPr>
          <p:nvPr>
            <p:ph idx="1"/>
          </p:nvPr>
        </p:nvSpPr>
        <p:spPr>
          <a:xfrm>
            <a:off x="1097280" y="2546429"/>
            <a:ext cx="10058400" cy="2593459"/>
          </a:xfrm>
        </p:spPr>
        <p:txBody>
          <a:bodyPr>
            <a:normAutofit lnSpcReduction="10000"/>
          </a:bodyPr>
          <a:lstStyle/>
          <a:p>
            <a:pPr algn="ctr" rtl="1"/>
            <a:r>
              <a:rPr lang="fa-IR" sz="4400" dirty="0" smtClean="0">
                <a:solidFill>
                  <a:schemeClr val="accent1">
                    <a:lumMod val="50000"/>
                  </a:schemeClr>
                </a:solidFill>
                <a:cs typeface="B Titr" panose="00000700000000000000" pitchFamily="2" charset="-78"/>
              </a:rPr>
              <a:t>دکتر زهرا علی</a:t>
            </a:r>
            <a:r>
              <a:rPr lang="en-US" sz="4400" dirty="0" smtClean="0">
                <a:solidFill>
                  <a:schemeClr val="accent1">
                    <a:lumMod val="50000"/>
                  </a:schemeClr>
                </a:solidFill>
                <a:cs typeface="B Titr" panose="00000700000000000000" pitchFamily="2" charset="-78"/>
              </a:rPr>
              <a:t> </a:t>
            </a:r>
            <a:r>
              <a:rPr lang="fa-IR" sz="4400" dirty="0" smtClean="0">
                <a:solidFill>
                  <a:schemeClr val="accent1">
                    <a:lumMod val="50000"/>
                  </a:schemeClr>
                </a:solidFill>
                <a:cs typeface="B Titr" panose="00000700000000000000" pitchFamily="2" charset="-78"/>
              </a:rPr>
              <a:t>زاده</a:t>
            </a:r>
          </a:p>
          <a:p>
            <a:pPr algn="ctr"/>
            <a:endParaRPr lang="fa-IR" sz="3600" dirty="0" smtClean="0">
              <a:solidFill>
                <a:schemeClr val="accent1">
                  <a:lumMod val="50000"/>
                </a:schemeClr>
              </a:solidFill>
              <a:cs typeface="B Titr" panose="00000700000000000000" pitchFamily="2" charset="-78"/>
            </a:endParaRPr>
          </a:p>
          <a:p>
            <a:pPr algn="ctr"/>
            <a:r>
              <a:rPr lang="fa-IR" sz="3600" dirty="0" smtClean="0">
                <a:solidFill>
                  <a:schemeClr val="accent1">
                    <a:lumMod val="50000"/>
                  </a:schemeClr>
                </a:solidFill>
                <a:cs typeface="B Titr" panose="00000700000000000000" pitchFamily="2" charset="-78"/>
              </a:rPr>
              <a:t>متخصص پزشکی ورزشی</a:t>
            </a:r>
          </a:p>
          <a:p>
            <a:pPr algn="ctr"/>
            <a:r>
              <a:rPr lang="fa-IR" sz="3600" dirty="0" smtClean="0">
                <a:solidFill>
                  <a:schemeClr val="accent1">
                    <a:lumMod val="50000"/>
                  </a:schemeClr>
                </a:solidFill>
                <a:cs typeface="B Titr" panose="00000700000000000000" pitchFamily="2" charset="-78"/>
              </a:rPr>
              <a:t>عضو هیأت علمی دانشگاه علوم پزشکی تهران</a:t>
            </a:r>
            <a:endParaRPr lang="en-US" sz="3600" dirty="0">
              <a:solidFill>
                <a:schemeClr val="accent1">
                  <a:lumMod val="50000"/>
                </a:schemeClr>
              </a:solidFill>
              <a:cs typeface="B Titr" panose="00000700000000000000" pitchFamily="2" charset="-78"/>
            </a:endParaRPr>
          </a:p>
        </p:txBody>
      </p:sp>
    </p:spTree>
    <p:extLst>
      <p:ext uri="{BB962C8B-B14F-4D97-AF65-F5344CB8AC3E}">
        <p14:creationId xmlns:p14="http://schemas.microsoft.com/office/powerpoint/2010/main" val="41914312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5400" dirty="0">
                <a:solidFill>
                  <a:srgbClr val="FFC000"/>
                </a:solidFill>
                <a:cs typeface="B Titr" panose="00000700000000000000" pitchFamily="2" charset="-78"/>
              </a:rPr>
              <a:t>اهداف آموزشی مرحله اول</a:t>
            </a:r>
          </a:p>
        </p:txBody>
      </p:sp>
      <p:sp>
        <p:nvSpPr>
          <p:cNvPr id="3" name="Content Placeholder 2"/>
          <p:cNvSpPr>
            <a:spLocks noGrp="1"/>
          </p:cNvSpPr>
          <p:nvPr>
            <p:ph idx="1"/>
          </p:nvPr>
        </p:nvSpPr>
        <p:spPr>
          <a:xfrm>
            <a:off x="173619" y="1585731"/>
            <a:ext cx="11632557" cy="4664597"/>
          </a:xfrm>
        </p:spPr>
        <p:txBody>
          <a:bodyPr>
            <a:normAutofit fontScale="47500" lnSpcReduction="20000"/>
          </a:bodyPr>
          <a:lstStyle/>
          <a:p>
            <a:pPr algn="ctr" rtl="1"/>
            <a:endParaRPr lang="fa-IR" sz="4800" dirty="0">
              <a:solidFill>
                <a:schemeClr val="accent2">
                  <a:lumMod val="50000"/>
                </a:schemeClr>
              </a:solidFill>
              <a:cs typeface="B Titr" panose="00000700000000000000" pitchFamily="2" charset="-78"/>
            </a:endParaRPr>
          </a:p>
          <a:p>
            <a:pPr algn="just" rtl="1">
              <a:lnSpc>
                <a:spcPct val="170000"/>
              </a:lnSpc>
            </a:pPr>
            <a:r>
              <a:rPr lang="fa-IR" sz="7200" dirty="0" smtClean="0">
                <a:solidFill>
                  <a:schemeClr val="accent2">
                    <a:lumMod val="50000"/>
                  </a:schemeClr>
                </a:solidFill>
                <a:cs typeface="B Titr" panose="00000700000000000000" pitchFamily="2" charset="-78"/>
              </a:rPr>
              <a:t>۶</a:t>
            </a:r>
            <a:r>
              <a:rPr lang="fa-IR" sz="7200" dirty="0">
                <a:solidFill>
                  <a:schemeClr val="accent2">
                    <a:lumMod val="50000"/>
                  </a:schemeClr>
                </a:solidFill>
                <a:cs typeface="B Titr" panose="00000700000000000000" pitchFamily="2" charset="-78"/>
              </a:rPr>
              <a:t>. در </a:t>
            </a:r>
            <a:r>
              <a:rPr lang="fa-IR" sz="7200" dirty="0" smtClean="0">
                <a:solidFill>
                  <a:schemeClr val="accent2">
                    <a:lumMod val="50000"/>
                  </a:schemeClr>
                </a:solidFill>
                <a:cs typeface="B Titr" panose="00000700000000000000" pitchFamily="2" charset="-78"/>
              </a:rPr>
              <a:t>صورتیکه </a:t>
            </a:r>
            <a:r>
              <a:rPr lang="fa-IR" sz="7200" dirty="0">
                <a:solidFill>
                  <a:schemeClr val="accent2">
                    <a:lumMod val="50000"/>
                  </a:schemeClr>
                </a:solidFill>
                <a:cs typeface="B Titr" panose="00000700000000000000" pitchFamily="2" charset="-78"/>
              </a:rPr>
              <a:t>فرد به صورت نامنظم فعالیت دارد اما مدت یا شدت آن کافی نیست، هدف گذاری در جهت افزایش فعالیت جسمانی انجام شود (هدف در این مرحله افزایش وضعیت فعالیت جسمانی فرد تا ویزیت یک ماه آینده است. ثبت فعالیت روزانه یا هفتگی در این افراد نیز توصیه </a:t>
            </a:r>
            <a:r>
              <a:rPr lang="fa-IR" sz="7200" dirty="0" smtClean="0">
                <a:solidFill>
                  <a:schemeClr val="accent2">
                    <a:lumMod val="50000"/>
                  </a:schemeClr>
                </a:solidFill>
                <a:cs typeface="B Titr" panose="00000700000000000000" pitchFamily="2" charset="-78"/>
              </a:rPr>
              <a:t>می</a:t>
            </a:r>
            <a:r>
              <a:rPr lang="en-US" sz="7200" dirty="0" smtClean="0">
                <a:solidFill>
                  <a:schemeClr val="accent2">
                    <a:lumMod val="50000"/>
                  </a:schemeClr>
                </a:solidFill>
                <a:cs typeface="B Titr" panose="00000700000000000000" pitchFamily="2" charset="-78"/>
              </a:rPr>
              <a:t> </a:t>
            </a:r>
            <a:r>
              <a:rPr lang="fa-IR" sz="7200" dirty="0" smtClean="0">
                <a:solidFill>
                  <a:schemeClr val="accent2">
                    <a:lumMod val="50000"/>
                  </a:schemeClr>
                </a:solidFill>
                <a:cs typeface="B Titr" panose="00000700000000000000" pitchFamily="2" charset="-78"/>
              </a:rPr>
              <a:t>شود</a:t>
            </a:r>
            <a:r>
              <a:rPr lang="fa-IR" sz="7200" dirty="0">
                <a:solidFill>
                  <a:schemeClr val="accent2">
                    <a:lumMod val="50000"/>
                  </a:schemeClr>
                </a:solidFill>
                <a:cs typeface="B Titr" panose="00000700000000000000" pitchFamily="2" charset="-78"/>
              </a:rPr>
              <a:t>). </a:t>
            </a:r>
          </a:p>
          <a:p>
            <a:pPr algn="ctr" rtl="1">
              <a:lnSpc>
                <a:spcPct val="170000"/>
              </a:lnSpc>
            </a:pPr>
            <a:endParaRPr lang="en-US" sz="7200"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38754487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7200" dirty="0">
                <a:solidFill>
                  <a:srgbClr val="FFC000"/>
                </a:solidFill>
                <a:cs typeface="B Titr" panose="00000700000000000000" pitchFamily="2" charset="-78"/>
              </a:rPr>
              <a:t>اقدامات و مداخلات</a:t>
            </a:r>
            <a:endParaRPr lang="en-US" sz="7200" dirty="0">
              <a:solidFill>
                <a:srgbClr val="FFC000"/>
              </a:solidFill>
              <a:cs typeface="B Titr" panose="00000700000000000000" pitchFamily="2" charset="-78"/>
            </a:endParaRPr>
          </a:p>
        </p:txBody>
      </p:sp>
      <p:graphicFrame>
        <p:nvGraphicFramePr>
          <p:cNvPr id="4" name="Content Placeholder 3"/>
          <p:cNvGraphicFramePr>
            <a:graphicFrameLocks noGrp="1"/>
          </p:cNvGraphicFramePr>
          <p:nvPr>
            <p:ph idx="1"/>
          </p:nvPr>
        </p:nvGraphicFramePr>
        <p:xfrm>
          <a:off x="1673699" y="2011741"/>
          <a:ext cx="8509707" cy="4169139"/>
        </p:xfrm>
        <a:graphic>
          <a:graphicData uri="http://schemas.openxmlformats.org/drawingml/2006/table">
            <a:tbl>
              <a:tblPr rtl="1" firstRow="1" firstCol="1" bandRow="1">
                <a:tableStyleId>{BC89EF96-8CEA-46FF-86C4-4CE0E7609802}</a:tableStyleId>
              </a:tblPr>
              <a:tblGrid>
                <a:gridCol w="4265768">
                  <a:extLst>
                    <a:ext uri="{9D8B030D-6E8A-4147-A177-3AD203B41FA5}">
                      <a16:colId xmlns:a16="http://schemas.microsoft.com/office/drawing/2014/main" xmlns="" val="196147768"/>
                    </a:ext>
                  </a:extLst>
                </a:gridCol>
                <a:gridCol w="4243939">
                  <a:extLst>
                    <a:ext uri="{9D8B030D-6E8A-4147-A177-3AD203B41FA5}">
                      <a16:colId xmlns:a16="http://schemas.microsoft.com/office/drawing/2014/main" xmlns="" val="2594921934"/>
                    </a:ext>
                  </a:extLst>
                </a:gridCol>
              </a:tblGrid>
              <a:tr h="1667656">
                <a:tc>
                  <a:txBody>
                    <a:bodyPr/>
                    <a:lstStyle/>
                    <a:p>
                      <a:pPr marL="228600" marR="0" algn="ctr" rtl="1">
                        <a:lnSpc>
                          <a:spcPct val="107000"/>
                        </a:lnSpc>
                        <a:spcBef>
                          <a:spcPts val="0"/>
                        </a:spcBef>
                        <a:spcAft>
                          <a:spcPts val="0"/>
                        </a:spcAft>
                      </a:pPr>
                      <a:r>
                        <a:rPr lang="en-US" sz="2400" dirty="0">
                          <a:effectLst/>
                          <a:cs typeface="B Titr" panose="00000700000000000000" pitchFamily="2" charset="-78"/>
                        </a:rPr>
                        <a:t> </a:t>
                      </a:r>
                      <a:r>
                        <a:rPr lang="fa-IR" sz="2400" dirty="0" smtClean="0">
                          <a:effectLst/>
                          <a:cs typeface="B Titr" panose="00000700000000000000" pitchFamily="2" charset="-78"/>
                        </a:rPr>
                        <a:t>فرد </a:t>
                      </a:r>
                      <a:r>
                        <a:rPr lang="fa-IR" sz="2400" dirty="0">
                          <a:effectLst/>
                          <a:cs typeface="B Titr" panose="00000700000000000000" pitchFamily="2" charset="-78"/>
                        </a:rPr>
                        <a:t>غیر فعال است</a:t>
                      </a:r>
                      <a:endParaRPr lang="en-US" sz="2400" dirty="0">
                        <a:effectLst/>
                        <a:cs typeface="B Titr" panose="00000700000000000000" pitchFamily="2" charset="-78"/>
                      </a:endParaRPr>
                    </a:p>
                    <a:p>
                      <a:pPr marL="228600" marR="0" algn="ctr" rtl="1">
                        <a:lnSpc>
                          <a:spcPct val="107000"/>
                        </a:lnSpc>
                        <a:spcBef>
                          <a:spcPts val="0"/>
                        </a:spcBef>
                        <a:spcAft>
                          <a:spcPts val="0"/>
                        </a:spcAft>
                      </a:pPr>
                      <a:r>
                        <a:rPr lang="fa-IR" sz="2400" dirty="0">
                          <a:effectLst/>
                          <a:cs typeface="B Titr" panose="00000700000000000000" pitchFamily="2" charset="-78"/>
                        </a:rPr>
                        <a:t>یا  </a:t>
                      </a:r>
                      <a:endParaRPr lang="en-US" sz="2400" dirty="0">
                        <a:effectLst/>
                        <a:cs typeface="B Titr" panose="00000700000000000000" pitchFamily="2" charset="-78"/>
                      </a:endParaRPr>
                    </a:p>
                    <a:p>
                      <a:pPr marL="228600" marR="0" algn="ctr" rtl="1">
                        <a:lnSpc>
                          <a:spcPct val="107000"/>
                        </a:lnSpc>
                        <a:spcBef>
                          <a:spcPts val="0"/>
                        </a:spcBef>
                        <a:spcAft>
                          <a:spcPts val="0"/>
                        </a:spcAft>
                      </a:pPr>
                      <a:r>
                        <a:rPr lang="fa-IR" sz="2400" dirty="0">
                          <a:effectLst/>
                          <a:cs typeface="B Titr" panose="00000700000000000000" pitchFamily="2" charset="-78"/>
                        </a:rPr>
                        <a:t>فعالیت جسمانی کافی نیست</a:t>
                      </a:r>
                      <a:endParaRPr lang="en-US" sz="2400" b="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marL="228600" marR="0" algn="ctr" rtl="1">
                        <a:lnSpc>
                          <a:spcPct val="107000"/>
                        </a:lnSpc>
                        <a:spcBef>
                          <a:spcPts val="0"/>
                        </a:spcBef>
                        <a:spcAft>
                          <a:spcPts val="0"/>
                        </a:spcAft>
                      </a:pPr>
                      <a:r>
                        <a:rPr lang="en-US" sz="2400" dirty="0">
                          <a:effectLst/>
                          <a:cs typeface="B Titr" panose="00000700000000000000" pitchFamily="2" charset="-78"/>
                        </a:rPr>
                        <a:t> </a:t>
                      </a:r>
                      <a:endParaRPr lang="en-US" sz="2400" dirty="0" smtClean="0">
                        <a:effectLst/>
                        <a:cs typeface="B Titr" panose="00000700000000000000" pitchFamily="2" charset="-78"/>
                      </a:endParaRPr>
                    </a:p>
                    <a:p>
                      <a:pPr marL="228600" marR="0" algn="ctr" rtl="1">
                        <a:lnSpc>
                          <a:spcPct val="107000"/>
                        </a:lnSpc>
                        <a:spcBef>
                          <a:spcPts val="0"/>
                        </a:spcBef>
                        <a:spcAft>
                          <a:spcPts val="0"/>
                        </a:spcAft>
                      </a:pPr>
                      <a:r>
                        <a:rPr lang="fa-IR" sz="2400" dirty="0" smtClean="0">
                          <a:effectLst/>
                          <a:cs typeface="B Titr" panose="00000700000000000000" pitchFamily="2" charset="-78"/>
                        </a:rPr>
                        <a:t>فرد </a:t>
                      </a:r>
                      <a:r>
                        <a:rPr lang="fa-IR" sz="2400" dirty="0">
                          <a:effectLst/>
                          <a:cs typeface="B Titr" panose="00000700000000000000" pitchFamily="2" charset="-78"/>
                        </a:rPr>
                        <a:t>فعال است</a:t>
                      </a:r>
                      <a:endParaRPr lang="en-US" sz="2400" b="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extLst>
                  <a:ext uri="{0D108BD9-81ED-4DB2-BD59-A6C34878D82A}">
                    <a16:rowId xmlns:a16="http://schemas.microsoft.com/office/drawing/2014/main" xmlns="" val="2308990084"/>
                  </a:ext>
                </a:extLst>
              </a:tr>
              <a:tr h="2501483">
                <a:tc>
                  <a:txBody>
                    <a:bodyPr/>
                    <a:lstStyle/>
                    <a:p>
                      <a:pPr marL="342900" marR="0" lvl="0" indent="-342900" algn="ctr" rtl="1">
                        <a:lnSpc>
                          <a:spcPct val="107000"/>
                        </a:lnSpc>
                        <a:spcBef>
                          <a:spcPts val="0"/>
                        </a:spcBef>
                        <a:spcAft>
                          <a:spcPts val="0"/>
                        </a:spcAft>
                        <a:buFont typeface="Symbol" panose="05050102010706020507" pitchFamily="18" charset="2"/>
                        <a:buChar char=""/>
                      </a:pPr>
                      <a:endParaRPr lang="fa-IR" sz="2000" dirty="0" smtClean="0">
                        <a:effectLst/>
                        <a:cs typeface="B Titr" panose="00000700000000000000" pitchFamily="2" charset="-78"/>
                      </a:endParaRPr>
                    </a:p>
                    <a:p>
                      <a:pPr marL="342900" marR="0" lvl="0" indent="-342900" algn="ctr" rtl="1">
                        <a:lnSpc>
                          <a:spcPct val="107000"/>
                        </a:lnSpc>
                        <a:spcBef>
                          <a:spcPts val="0"/>
                        </a:spcBef>
                        <a:spcAft>
                          <a:spcPts val="0"/>
                        </a:spcAft>
                        <a:buFont typeface="Symbol" panose="05050102010706020507" pitchFamily="18" charset="2"/>
                        <a:buChar char=""/>
                      </a:pPr>
                      <a:r>
                        <a:rPr lang="fa-IR" sz="2000" dirty="0" smtClean="0">
                          <a:effectLst/>
                          <a:cs typeface="B Titr" panose="00000700000000000000" pitchFamily="2" charset="-78"/>
                        </a:rPr>
                        <a:t>آموزش </a:t>
                      </a:r>
                      <a:r>
                        <a:rPr lang="fa-IR" sz="2000" dirty="0">
                          <a:effectLst/>
                          <a:cs typeface="B Titr" panose="00000700000000000000" pitchFamily="2" charset="-78"/>
                        </a:rPr>
                        <a:t>با اهداف مشخص شده مرحله اول </a:t>
                      </a:r>
                      <a:endParaRPr lang="fa-IR" sz="2000" dirty="0" smtClean="0">
                        <a:effectLst/>
                        <a:cs typeface="B Titr" panose="00000700000000000000" pitchFamily="2" charset="-78"/>
                      </a:endParaRPr>
                    </a:p>
                    <a:p>
                      <a:pPr marL="342900" marR="0" lvl="0" indent="-342900" algn="ctr" rtl="1">
                        <a:lnSpc>
                          <a:spcPct val="107000"/>
                        </a:lnSpc>
                        <a:spcBef>
                          <a:spcPts val="0"/>
                        </a:spcBef>
                        <a:spcAft>
                          <a:spcPts val="0"/>
                        </a:spcAft>
                        <a:buFont typeface="Symbol" panose="05050102010706020507" pitchFamily="18" charset="2"/>
                        <a:buChar char=""/>
                      </a:pPr>
                      <a:endParaRPr lang="fa-IR" sz="2000" dirty="0" smtClean="0">
                        <a:effectLst/>
                        <a:cs typeface="B Titr" panose="00000700000000000000" pitchFamily="2" charset="-78"/>
                      </a:endParaRPr>
                    </a:p>
                    <a:p>
                      <a:pPr marL="342900" marR="0" lvl="0" indent="-342900" algn="ctr" rtl="1">
                        <a:lnSpc>
                          <a:spcPct val="107000"/>
                        </a:lnSpc>
                        <a:spcBef>
                          <a:spcPts val="0"/>
                        </a:spcBef>
                        <a:spcAft>
                          <a:spcPts val="0"/>
                        </a:spcAft>
                        <a:buFont typeface="Symbol" panose="05050102010706020507" pitchFamily="18" charset="2"/>
                        <a:buChar char=""/>
                      </a:pPr>
                      <a:r>
                        <a:rPr lang="ar-SA" sz="2000" dirty="0" smtClean="0">
                          <a:effectLst/>
                          <a:cs typeface="B Titr" panose="00000700000000000000" pitchFamily="2" charset="-78"/>
                        </a:rPr>
                        <a:t>ویزیت </a:t>
                      </a:r>
                      <a:r>
                        <a:rPr lang="ar-SA" sz="2000" dirty="0">
                          <a:effectLst/>
                          <a:cs typeface="B Titr" panose="00000700000000000000" pitchFamily="2" charset="-78"/>
                        </a:rPr>
                        <a:t>مجدد در فاصله زمانی کوتاه (۲ تا ۴ هفته) و بررسی مجدد وضعیت فعالیت جسمانی</a:t>
                      </a:r>
                      <a:endParaRPr lang="en-US" sz="2000" b="0" dirty="0">
                        <a:solidFill>
                          <a:schemeClr val="accent2">
                            <a:lumMod val="50000"/>
                          </a:schemeClr>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marL="342900" marR="0" lvl="0" indent="-342900" algn="ctr" rtl="1">
                        <a:lnSpc>
                          <a:spcPct val="107000"/>
                        </a:lnSpc>
                        <a:spcBef>
                          <a:spcPts val="0"/>
                        </a:spcBef>
                        <a:spcAft>
                          <a:spcPts val="0"/>
                        </a:spcAft>
                        <a:buFont typeface="Times New Roman" panose="02020603050405020304" pitchFamily="18" charset="0"/>
                        <a:buChar char="•"/>
                        <a:tabLst>
                          <a:tab pos="457200" algn="l"/>
                        </a:tabLst>
                      </a:pPr>
                      <a:endParaRPr lang="fa-IR" sz="2000" dirty="0" smtClean="0">
                        <a:effectLst/>
                        <a:cs typeface="B Titr" panose="00000700000000000000" pitchFamily="2" charset="-78"/>
                      </a:endParaRPr>
                    </a:p>
                    <a:p>
                      <a:pPr marL="342900" marR="0" lvl="0" indent="-342900" algn="ctr" rtl="1">
                        <a:lnSpc>
                          <a:spcPct val="107000"/>
                        </a:lnSpc>
                        <a:spcBef>
                          <a:spcPts val="0"/>
                        </a:spcBef>
                        <a:spcAft>
                          <a:spcPts val="0"/>
                        </a:spcAft>
                        <a:buFont typeface="Times New Roman" panose="02020603050405020304" pitchFamily="18" charset="0"/>
                        <a:buChar char="•"/>
                        <a:tabLst>
                          <a:tab pos="457200" algn="l"/>
                        </a:tabLst>
                      </a:pPr>
                      <a:r>
                        <a:rPr lang="fa-IR" sz="2000" dirty="0" smtClean="0">
                          <a:effectLst/>
                          <a:cs typeface="B Titr" panose="00000700000000000000" pitchFamily="2" charset="-78"/>
                        </a:rPr>
                        <a:t>آموزش </a:t>
                      </a:r>
                      <a:r>
                        <a:rPr lang="fa-IR" sz="2000" dirty="0">
                          <a:effectLst/>
                          <a:cs typeface="B Titr" panose="00000700000000000000" pitchFamily="2" charset="-78"/>
                        </a:rPr>
                        <a:t>با اهداف مشخص شده مرحله دوم </a:t>
                      </a:r>
                      <a:endParaRPr lang="en-US" sz="2000" dirty="0">
                        <a:effectLst/>
                        <a:cs typeface="B Titr" panose="00000700000000000000" pitchFamily="2" charset="-78"/>
                      </a:endParaRPr>
                    </a:p>
                    <a:p>
                      <a:pPr marL="0" marR="0" algn="ctr" rtl="1">
                        <a:lnSpc>
                          <a:spcPct val="107000"/>
                        </a:lnSpc>
                        <a:spcBef>
                          <a:spcPts val="0"/>
                        </a:spcBef>
                        <a:spcAft>
                          <a:spcPts val="0"/>
                        </a:spcAft>
                      </a:pPr>
                      <a:r>
                        <a:rPr lang="en-US" sz="2000" dirty="0">
                          <a:effectLst/>
                          <a:cs typeface="B Titr" panose="00000700000000000000" pitchFamily="2" charset="-78"/>
                        </a:rPr>
                        <a:t> </a:t>
                      </a:r>
                    </a:p>
                    <a:p>
                      <a:pPr marL="342900" marR="0" lvl="0" indent="-342900" algn="r" rtl="1">
                        <a:lnSpc>
                          <a:spcPct val="107000"/>
                        </a:lnSpc>
                        <a:spcBef>
                          <a:spcPts val="0"/>
                        </a:spcBef>
                        <a:spcAft>
                          <a:spcPts val="0"/>
                        </a:spcAft>
                        <a:buFont typeface="Times New Roman" panose="02020603050405020304" pitchFamily="18" charset="0"/>
                        <a:buChar char="•"/>
                        <a:tabLst>
                          <a:tab pos="457200" algn="l"/>
                        </a:tabLst>
                      </a:pPr>
                      <a:r>
                        <a:rPr lang="fa-IR" sz="2000" dirty="0">
                          <a:effectLst/>
                          <a:cs typeface="B Titr" panose="00000700000000000000" pitchFamily="2" charset="-78"/>
                        </a:rPr>
                        <a:t>ادامه راهنما</a:t>
                      </a:r>
                      <a:endParaRPr lang="en-US" sz="2000" b="0" dirty="0">
                        <a:solidFill>
                          <a:schemeClr val="accent2">
                            <a:lumMod val="50000"/>
                          </a:schemeClr>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extLst>
                  <a:ext uri="{0D108BD9-81ED-4DB2-BD59-A6C34878D82A}">
                    <a16:rowId xmlns:a16="http://schemas.microsoft.com/office/drawing/2014/main" xmlns="" val="1815744154"/>
                  </a:ext>
                </a:extLst>
              </a:tr>
            </a:tbl>
          </a:graphicData>
        </a:graphic>
      </p:graphicFrame>
      <p:sp>
        <p:nvSpPr>
          <p:cNvPr id="5" name="Down Arrow 4"/>
          <p:cNvSpPr/>
          <p:nvPr/>
        </p:nvSpPr>
        <p:spPr>
          <a:xfrm>
            <a:off x="3460831" y="3265991"/>
            <a:ext cx="451413" cy="509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own Arrow 5"/>
          <p:cNvSpPr/>
          <p:nvPr/>
        </p:nvSpPr>
        <p:spPr>
          <a:xfrm>
            <a:off x="7641221" y="3265991"/>
            <a:ext cx="451413" cy="509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165368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5400" dirty="0">
                <a:solidFill>
                  <a:srgbClr val="FFC000"/>
                </a:solidFill>
                <a:cs typeface="B Titr" panose="00000700000000000000" pitchFamily="2" charset="-78"/>
              </a:rPr>
              <a:t>اهداف آموزشی  مرحله دوم</a:t>
            </a:r>
          </a:p>
        </p:txBody>
      </p:sp>
      <p:sp>
        <p:nvSpPr>
          <p:cNvPr id="3" name="Content Placeholder 2"/>
          <p:cNvSpPr>
            <a:spLocks noGrp="1"/>
          </p:cNvSpPr>
          <p:nvPr>
            <p:ph idx="1"/>
          </p:nvPr>
        </p:nvSpPr>
        <p:spPr>
          <a:xfrm>
            <a:off x="173619" y="1585731"/>
            <a:ext cx="11632557" cy="1446836"/>
          </a:xfrm>
        </p:spPr>
        <p:txBody>
          <a:bodyPr>
            <a:normAutofit fontScale="47500" lnSpcReduction="20000"/>
          </a:bodyPr>
          <a:lstStyle/>
          <a:p>
            <a:pPr algn="ctr" rtl="1"/>
            <a:endParaRPr lang="fa-IR" sz="4800" dirty="0">
              <a:solidFill>
                <a:schemeClr val="accent2">
                  <a:lumMod val="50000"/>
                </a:schemeClr>
              </a:solidFill>
              <a:cs typeface="B Titr" panose="00000700000000000000" pitchFamily="2" charset="-78"/>
            </a:endParaRPr>
          </a:p>
          <a:p>
            <a:pPr algn="just" rtl="1">
              <a:lnSpc>
                <a:spcPct val="170000"/>
              </a:lnSpc>
            </a:pPr>
            <a:r>
              <a:rPr lang="fa-IR" sz="7600" dirty="0">
                <a:solidFill>
                  <a:schemeClr val="accent2">
                    <a:lumMod val="50000"/>
                  </a:schemeClr>
                </a:solidFill>
                <a:cs typeface="B Titr" panose="00000700000000000000" pitchFamily="2" charset="-78"/>
              </a:rPr>
              <a:t>۱. بروشور آموزشی داده شود.</a:t>
            </a:r>
            <a:endParaRPr lang="en-US" sz="7600"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27734918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5400" dirty="0">
                <a:solidFill>
                  <a:srgbClr val="FFC000"/>
                </a:solidFill>
                <a:cs typeface="B Titr" panose="00000700000000000000" pitchFamily="2" charset="-78"/>
              </a:rPr>
              <a:t>اهداف آموزشی  مرحله دوم</a:t>
            </a:r>
          </a:p>
        </p:txBody>
      </p:sp>
      <p:sp>
        <p:nvSpPr>
          <p:cNvPr id="3" name="Content Placeholder 2"/>
          <p:cNvSpPr>
            <a:spLocks noGrp="1"/>
          </p:cNvSpPr>
          <p:nvPr>
            <p:ph idx="1"/>
          </p:nvPr>
        </p:nvSpPr>
        <p:spPr>
          <a:xfrm>
            <a:off x="173619" y="1585731"/>
            <a:ext cx="11632557" cy="2465408"/>
          </a:xfrm>
        </p:spPr>
        <p:txBody>
          <a:bodyPr>
            <a:normAutofit fontScale="47500" lnSpcReduction="20000"/>
          </a:bodyPr>
          <a:lstStyle/>
          <a:p>
            <a:pPr algn="ctr" rtl="1"/>
            <a:endParaRPr lang="fa-IR" sz="4800" dirty="0">
              <a:solidFill>
                <a:schemeClr val="accent2">
                  <a:lumMod val="50000"/>
                </a:schemeClr>
              </a:solidFill>
              <a:cs typeface="B Titr" panose="00000700000000000000" pitchFamily="2" charset="-78"/>
            </a:endParaRPr>
          </a:p>
          <a:p>
            <a:pPr algn="just" rtl="1">
              <a:lnSpc>
                <a:spcPct val="170000"/>
              </a:lnSpc>
            </a:pPr>
            <a:r>
              <a:rPr lang="fa-IR" sz="7600" dirty="0">
                <a:solidFill>
                  <a:schemeClr val="accent2">
                    <a:lumMod val="50000"/>
                  </a:schemeClr>
                </a:solidFill>
                <a:cs typeface="B Titr" panose="00000700000000000000" pitchFamily="2" charset="-78"/>
              </a:rPr>
              <a:t>۲. تشخیص شدت ورزش آموزش داده شود </a:t>
            </a:r>
            <a:endParaRPr lang="en-US" sz="7600" dirty="0" smtClean="0">
              <a:solidFill>
                <a:schemeClr val="accent2">
                  <a:lumMod val="50000"/>
                </a:schemeClr>
              </a:solidFill>
              <a:cs typeface="B Titr" panose="00000700000000000000" pitchFamily="2" charset="-78"/>
            </a:endParaRPr>
          </a:p>
          <a:p>
            <a:pPr algn="just" rtl="1">
              <a:lnSpc>
                <a:spcPct val="170000"/>
              </a:lnSpc>
            </a:pPr>
            <a:r>
              <a:rPr lang="fa-IR" sz="7600" dirty="0" smtClean="0">
                <a:solidFill>
                  <a:schemeClr val="accent2">
                    <a:lumMod val="50000"/>
                  </a:schemeClr>
                </a:solidFill>
                <a:cs typeface="B Titr" panose="00000700000000000000" pitchFamily="2" charset="-78"/>
              </a:rPr>
              <a:t>( </a:t>
            </a:r>
            <a:r>
              <a:rPr lang="fa-IR" sz="7600" dirty="0">
                <a:solidFill>
                  <a:schemeClr val="accent2">
                    <a:lumMod val="50000"/>
                  </a:schemeClr>
                </a:solidFill>
                <a:cs typeface="B Titr" panose="00000700000000000000" pitchFamily="2" charset="-78"/>
              </a:rPr>
              <a:t>ادامه راهنما، آموزش شدت فعالیت جسمانی و  ورزش).</a:t>
            </a:r>
            <a:endParaRPr lang="en-US" sz="7600"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8880863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C:\ZA\Research\Appetite\Forms\form\borg.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93133" y="-92597"/>
            <a:ext cx="5185460" cy="611143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6979534" y="1377387"/>
            <a:ext cx="2777924" cy="1938992"/>
          </a:xfrm>
          <a:prstGeom prst="rect">
            <a:avLst/>
          </a:prstGeom>
          <a:noFill/>
        </p:spPr>
        <p:txBody>
          <a:bodyPr wrap="square" rtlCol="0">
            <a:spAutoFit/>
          </a:bodyPr>
          <a:lstStyle/>
          <a:p>
            <a:pPr marL="342900" indent="-342900" algn="r" rtl="1">
              <a:buFont typeface="Wingdings" panose="05000000000000000000" pitchFamily="2" charset="2"/>
              <a:buChar char="Ø"/>
            </a:pPr>
            <a:r>
              <a:rPr lang="fa-IR" sz="2400" dirty="0" smtClean="0">
                <a:solidFill>
                  <a:schemeClr val="accent2">
                    <a:lumMod val="50000"/>
                  </a:schemeClr>
                </a:solidFill>
                <a:cs typeface="B Titr" panose="00000700000000000000" pitchFamily="2" charset="-78"/>
              </a:rPr>
              <a:t>تست تکلم</a:t>
            </a:r>
          </a:p>
          <a:p>
            <a:pPr marL="342900" indent="-342900" algn="r" rtl="1">
              <a:buFont typeface="Wingdings" panose="05000000000000000000" pitchFamily="2" charset="2"/>
              <a:buChar char="Ø"/>
            </a:pPr>
            <a:endParaRPr lang="fa-IR" sz="2400" dirty="0" smtClean="0">
              <a:solidFill>
                <a:schemeClr val="accent2">
                  <a:lumMod val="50000"/>
                </a:schemeClr>
              </a:solidFill>
              <a:cs typeface="B Titr" panose="00000700000000000000" pitchFamily="2" charset="-78"/>
            </a:endParaRPr>
          </a:p>
          <a:p>
            <a:pPr marL="342900" indent="-342900" algn="r" rtl="1">
              <a:buFont typeface="Wingdings" panose="05000000000000000000" pitchFamily="2" charset="2"/>
              <a:buChar char="Ø"/>
            </a:pPr>
            <a:r>
              <a:rPr lang="fa-IR" sz="2400" dirty="0" smtClean="0">
                <a:solidFill>
                  <a:schemeClr val="accent2">
                    <a:lumMod val="50000"/>
                  </a:schemeClr>
                </a:solidFill>
                <a:cs typeface="B Titr" panose="00000700000000000000" pitchFamily="2" charset="-78"/>
              </a:rPr>
              <a:t>درک سختی کار</a:t>
            </a:r>
          </a:p>
          <a:p>
            <a:pPr marL="342900" indent="-342900" algn="r" rtl="1">
              <a:buFont typeface="Wingdings" panose="05000000000000000000" pitchFamily="2" charset="2"/>
              <a:buChar char="Ø"/>
            </a:pPr>
            <a:endParaRPr lang="fa-IR" sz="2400" dirty="0" smtClean="0">
              <a:solidFill>
                <a:schemeClr val="accent2">
                  <a:lumMod val="50000"/>
                </a:schemeClr>
              </a:solidFill>
              <a:cs typeface="B Titr" panose="00000700000000000000" pitchFamily="2" charset="-78"/>
            </a:endParaRPr>
          </a:p>
          <a:p>
            <a:pPr marL="342900" indent="-342900" algn="r" rtl="1">
              <a:buFont typeface="Wingdings" panose="05000000000000000000" pitchFamily="2" charset="2"/>
              <a:buChar char="Ø"/>
            </a:pPr>
            <a:r>
              <a:rPr lang="fa-IR" sz="2400" dirty="0" smtClean="0">
                <a:solidFill>
                  <a:schemeClr val="accent2">
                    <a:lumMod val="50000"/>
                  </a:schemeClr>
                </a:solidFill>
                <a:cs typeface="B Titr" panose="00000700000000000000" pitchFamily="2" charset="-78"/>
              </a:rPr>
              <a:t>ضربان قلب</a:t>
            </a:r>
            <a:endParaRPr lang="en-US" sz="2400"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27624278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5400" dirty="0">
                <a:solidFill>
                  <a:srgbClr val="FFC000"/>
                </a:solidFill>
                <a:cs typeface="B Titr" panose="00000700000000000000" pitchFamily="2" charset="-78"/>
              </a:rPr>
              <a:t>اهداف آموزشی  مرحله دوم</a:t>
            </a:r>
          </a:p>
        </p:txBody>
      </p:sp>
      <p:sp>
        <p:nvSpPr>
          <p:cNvPr id="3" name="Content Placeholder 2"/>
          <p:cNvSpPr>
            <a:spLocks noGrp="1"/>
          </p:cNvSpPr>
          <p:nvPr>
            <p:ph idx="1"/>
          </p:nvPr>
        </p:nvSpPr>
        <p:spPr>
          <a:xfrm>
            <a:off x="173619" y="1585731"/>
            <a:ext cx="11632557" cy="2465408"/>
          </a:xfrm>
        </p:spPr>
        <p:txBody>
          <a:bodyPr>
            <a:normAutofit fontScale="47500" lnSpcReduction="20000"/>
          </a:bodyPr>
          <a:lstStyle/>
          <a:p>
            <a:pPr algn="ctr" rtl="1"/>
            <a:endParaRPr lang="fa-IR" sz="4800" dirty="0">
              <a:solidFill>
                <a:schemeClr val="accent2">
                  <a:lumMod val="50000"/>
                </a:schemeClr>
              </a:solidFill>
              <a:cs typeface="B Titr" panose="00000700000000000000" pitchFamily="2" charset="-78"/>
            </a:endParaRPr>
          </a:p>
          <a:p>
            <a:pPr algn="just" rtl="1">
              <a:lnSpc>
                <a:spcPct val="170000"/>
              </a:lnSpc>
            </a:pPr>
            <a:r>
              <a:rPr lang="fa-IR" sz="7600" dirty="0">
                <a:solidFill>
                  <a:schemeClr val="accent2">
                    <a:lumMod val="50000"/>
                  </a:schemeClr>
                </a:solidFill>
                <a:cs typeface="B Titr" panose="00000700000000000000" pitchFamily="2" charset="-78"/>
              </a:rPr>
              <a:t>۳. نسخه فعالیت جسمانی تجویز شود </a:t>
            </a:r>
            <a:endParaRPr lang="en-US" sz="7600" dirty="0" smtClean="0">
              <a:solidFill>
                <a:schemeClr val="accent2">
                  <a:lumMod val="50000"/>
                </a:schemeClr>
              </a:solidFill>
              <a:cs typeface="B Titr" panose="00000700000000000000" pitchFamily="2" charset="-78"/>
            </a:endParaRPr>
          </a:p>
          <a:p>
            <a:pPr algn="just" rtl="1">
              <a:lnSpc>
                <a:spcPct val="170000"/>
              </a:lnSpc>
            </a:pPr>
            <a:r>
              <a:rPr lang="fa-IR" sz="7600" dirty="0" smtClean="0">
                <a:solidFill>
                  <a:schemeClr val="accent2">
                    <a:lumMod val="50000"/>
                  </a:schemeClr>
                </a:solidFill>
                <a:cs typeface="B Titr" panose="00000700000000000000" pitchFamily="2" charset="-78"/>
              </a:rPr>
              <a:t>(</a:t>
            </a:r>
            <a:r>
              <a:rPr lang="fa-IR" sz="7600" dirty="0">
                <a:solidFill>
                  <a:schemeClr val="accent2">
                    <a:lumMod val="50000"/>
                  </a:schemeClr>
                </a:solidFill>
                <a:cs typeface="B Titr" panose="00000700000000000000" pitchFamily="2" charset="-78"/>
              </a:rPr>
              <a:t>ادامه راهنما، تجویز فعالیت جسمانی و ورزش).</a:t>
            </a:r>
            <a:endParaRPr lang="en-US" sz="7600"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35515063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5400" dirty="0">
                <a:solidFill>
                  <a:srgbClr val="FFC000"/>
                </a:solidFill>
                <a:cs typeface="B Titr" panose="00000700000000000000" pitchFamily="2" charset="-78"/>
              </a:rPr>
              <a:t>اهداف آموزشی  مرحله دوم</a:t>
            </a:r>
          </a:p>
        </p:txBody>
      </p:sp>
      <p:sp>
        <p:nvSpPr>
          <p:cNvPr id="3" name="Content Placeholder 2"/>
          <p:cNvSpPr>
            <a:spLocks noGrp="1"/>
          </p:cNvSpPr>
          <p:nvPr>
            <p:ph idx="1"/>
          </p:nvPr>
        </p:nvSpPr>
        <p:spPr>
          <a:xfrm>
            <a:off x="310201" y="1990845"/>
            <a:ext cx="11632557" cy="3240912"/>
          </a:xfrm>
        </p:spPr>
        <p:txBody>
          <a:bodyPr>
            <a:normAutofit fontScale="47500" lnSpcReduction="20000"/>
          </a:bodyPr>
          <a:lstStyle/>
          <a:p>
            <a:pPr algn="ctr" rtl="1"/>
            <a:endParaRPr lang="fa-IR" sz="4800" dirty="0">
              <a:solidFill>
                <a:schemeClr val="accent2">
                  <a:lumMod val="50000"/>
                </a:schemeClr>
              </a:solidFill>
              <a:cs typeface="B Titr" panose="00000700000000000000" pitchFamily="2" charset="-78"/>
            </a:endParaRPr>
          </a:p>
          <a:p>
            <a:pPr algn="just" rtl="1">
              <a:lnSpc>
                <a:spcPct val="170000"/>
              </a:lnSpc>
            </a:pPr>
            <a:r>
              <a:rPr lang="fa-IR" sz="7600" dirty="0">
                <a:solidFill>
                  <a:schemeClr val="accent2">
                    <a:lumMod val="50000"/>
                  </a:schemeClr>
                </a:solidFill>
                <a:cs typeface="B Titr" panose="00000700000000000000" pitchFamily="2" charset="-78"/>
              </a:rPr>
              <a:t>۴. تا مراجعه بعدی هدف گذاری شود (هدف در این مرحله دقیق و به صورت روزانه و هفتگی باشد، </a:t>
            </a:r>
            <a:r>
              <a:rPr lang="fa-IR" sz="7600" dirty="0" smtClean="0">
                <a:solidFill>
                  <a:schemeClr val="accent2">
                    <a:lumMod val="50000"/>
                  </a:schemeClr>
                </a:solidFill>
                <a:cs typeface="B Titr" panose="00000700000000000000" pitchFamily="2" charset="-78"/>
              </a:rPr>
              <a:t>می</a:t>
            </a:r>
            <a:r>
              <a:rPr lang="en-US" sz="7600" dirty="0" smtClean="0">
                <a:solidFill>
                  <a:schemeClr val="accent2">
                    <a:lumMod val="50000"/>
                  </a:schemeClr>
                </a:solidFill>
                <a:cs typeface="B Titr" panose="00000700000000000000" pitchFamily="2" charset="-78"/>
              </a:rPr>
              <a:t> </a:t>
            </a:r>
            <a:r>
              <a:rPr lang="fa-IR" sz="7600" dirty="0" smtClean="0">
                <a:solidFill>
                  <a:schemeClr val="accent2">
                    <a:lumMod val="50000"/>
                  </a:schemeClr>
                </a:solidFill>
                <a:cs typeface="B Titr" panose="00000700000000000000" pitchFamily="2" charset="-78"/>
              </a:rPr>
              <a:t>توانید </a:t>
            </a:r>
            <a:r>
              <a:rPr lang="fa-IR" sz="7600" dirty="0">
                <a:solidFill>
                  <a:schemeClr val="accent2">
                    <a:lumMod val="50000"/>
                  </a:schemeClr>
                </a:solidFill>
                <a:cs typeface="B Titr" panose="00000700000000000000" pitchFamily="2" charset="-78"/>
              </a:rPr>
              <a:t>با فرد یک برنامه مکتوب تنظیم کنید).</a:t>
            </a:r>
            <a:endParaRPr lang="en-US" sz="7600"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32203087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5400" dirty="0">
                <a:solidFill>
                  <a:srgbClr val="FFC000"/>
                </a:solidFill>
                <a:cs typeface="B Titr" panose="00000700000000000000" pitchFamily="2" charset="-78"/>
              </a:rPr>
              <a:t>اهداف آموزشی  مرحله دوم</a:t>
            </a:r>
          </a:p>
        </p:txBody>
      </p:sp>
      <p:sp>
        <p:nvSpPr>
          <p:cNvPr id="3" name="Content Placeholder 2"/>
          <p:cNvSpPr>
            <a:spLocks noGrp="1"/>
          </p:cNvSpPr>
          <p:nvPr>
            <p:ph idx="1"/>
          </p:nvPr>
        </p:nvSpPr>
        <p:spPr>
          <a:xfrm>
            <a:off x="310201" y="1990845"/>
            <a:ext cx="11632557" cy="3240912"/>
          </a:xfrm>
        </p:spPr>
        <p:txBody>
          <a:bodyPr>
            <a:normAutofit fontScale="47500" lnSpcReduction="20000"/>
          </a:bodyPr>
          <a:lstStyle/>
          <a:p>
            <a:pPr algn="ctr" rtl="1"/>
            <a:endParaRPr lang="fa-IR" sz="4800" dirty="0">
              <a:solidFill>
                <a:schemeClr val="accent2">
                  <a:lumMod val="50000"/>
                </a:schemeClr>
              </a:solidFill>
              <a:cs typeface="B Titr" panose="00000700000000000000" pitchFamily="2" charset="-78"/>
            </a:endParaRPr>
          </a:p>
          <a:p>
            <a:pPr algn="just" rtl="1">
              <a:lnSpc>
                <a:spcPct val="170000"/>
              </a:lnSpc>
            </a:pPr>
            <a:r>
              <a:rPr lang="fa-IR" sz="7600" dirty="0">
                <a:solidFill>
                  <a:schemeClr val="accent2">
                    <a:lumMod val="50000"/>
                  </a:schemeClr>
                </a:solidFill>
                <a:cs typeface="B Titr" panose="00000700000000000000" pitchFamily="2" charset="-78"/>
              </a:rPr>
              <a:t>۵.  راهکارهای مفرح کردن فعالیت برای جلوگیری از یکنواخت شدن برنامه بحث شود (مثل پیاده روی با خانواده و دوستان، انتحاب </a:t>
            </a:r>
            <a:r>
              <a:rPr lang="fa-IR" sz="7600" dirty="0" smtClean="0">
                <a:solidFill>
                  <a:schemeClr val="accent2">
                    <a:lumMod val="50000"/>
                  </a:schemeClr>
                </a:solidFill>
                <a:cs typeface="B Titr" panose="00000700000000000000" pitchFamily="2" charset="-78"/>
              </a:rPr>
              <a:t>محیط</a:t>
            </a:r>
            <a:r>
              <a:rPr lang="en-US" sz="7600" dirty="0" smtClean="0">
                <a:solidFill>
                  <a:schemeClr val="accent2">
                    <a:lumMod val="50000"/>
                  </a:schemeClr>
                </a:solidFill>
                <a:cs typeface="B Titr" panose="00000700000000000000" pitchFamily="2" charset="-78"/>
              </a:rPr>
              <a:t> </a:t>
            </a:r>
            <a:r>
              <a:rPr lang="fa-IR" sz="7600" dirty="0" smtClean="0">
                <a:solidFill>
                  <a:schemeClr val="accent2">
                    <a:lumMod val="50000"/>
                  </a:schemeClr>
                </a:solidFill>
                <a:cs typeface="B Titr" panose="00000700000000000000" pitchFamily="2" charset="-78"/>
              </a:rPr>
              <a:t>های </a:t>
            </a:r>
            <a:r>
              <a:rPr lang="fa-IR" sz="7600" dirty="0">
                <a:solidFill>
                  <a:schemeClr val="accent2">
                    <a:lumMod val="50000"/>
                  </a:schemeClr>
                </a:solidFill>
                <a:cs typeface="B Titr" panose="00000700000000000000" pitchFamily="2" charset="-78"/>
              </a:rPr>
              <a:t>جدید و ...).</a:t>
            </a:r>
            <a:endParaRPr lang="en-US" sz="7600"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38793355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5400" dirty="0">
                <a:solidFill>
                  <a:srgbClr val="FFC000"/>
                </a:solidFill>
                <a:cs typeface="B Titr" panose="00000700000000000000" pitchFamily="2" charset="-78"/>
              </a:rPr>
              <a:t>اهداف آموزشی  مرحله دوم</a:t>
            </a:r>
          </a:p>
        </p:txBody>
      </p:sp>
      <p:sp>
        <p:nvSpPr>
          <p:cNvPr id="3" name="Content Placeholder 2"/>
          <p:cNvSpPr>
            <a:spLocks noGrp="1"/>
          </p:cNvSpPr>
          <p:nvPr>
            <p:ph idx="1"/>
          </p:nvPr>
        </p:nvSpPr>
        <p:spPr>
          <a:xfrm>
            <a:off x="310201" y="1990846"/>
            <a:ext cx="11632557" cy="2326512"/>
          </a:xfrm>
        </p:spPr>
        <p:txBody>
          <a:bodyPr>
            <a:normAutofit fontScale="47500" lnSpcReduction="20000"/>
          </a:bodyPr>
          <a:lstStyle/>
          <a:p>
            <a:pPr algn="ctr" rtl="1"/>
            <a:endParaRPr lang="fa-IR" sz="4800" dirty="0">
              <a:solidFill>
                <a:schemeClr val="accent2">
                  <a:lumMod val="50000"/>
                </a:schemeClr>
              </a:solidFill>
              <a:cs typeface="B Titr" panose="00000700000000000000" pitchFamily="2" charset="-78"/>
            </a:endParaRPr>
          </a:p>
          <a:p>
            <a:pPr algn="just" rtl="1">
              <a:lnSpc>
                <a:spcPct val="170000"/>
              </a:lnSpc>
            </a:pPr>
            <a:r>
              <a:rPr lang="fa-IR" sz="7600" dirty="0">
                <a:solidFill>
                  <a:schemeClr val="accent2">
                    <a:lumMod val="50000"/>
                  </a:schemeClr>
                </a:solidFill>
                <a:cs typeface="B Titr" panose="00000700000000000000" pitchFamily="2" charset="-78"/>
              </a:rPr>
              <a:t>۶. پایش فعالیت فردی آموزش داده شود (مقدار فعالیت جسمانی در هفته توسط فرد ثبت گردد).</a:t>
            </a:r>
            <a:endParaRPr lang="en-US" sz="7600"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4593412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7200" dirty="0" smtClean="0">
                <a:solidFill>
                  <a:srgbClr val="FFC000"/>
                </a:solidFill>
                <a:cs typeface="B Titr" panose="00000700000000000000" pitchFamily="2" charset="-78"/>
              </a:rPr>
              <a:t>ادامه راهنما</a:t>
            </a:r>
            <a:endParaRPr lang="fa-IR" sz="7200" dirty="0">
              <a:solidFill>
                <a:srgbClr val="FFC000"/>
              </a:solidFill>
              <a:cs typeface="B Titr" panose="00000700000000000000" pitchFamily="2" charset="-78"/>
            </a:endParaRPr>
          </a:p>
        </p:txBody>
      </p:sp>
      <p:sp>
        <p:nvSpPr>
          <p:cNvPr id="3" name="Content Placeholder 2"/>
          <p:cNvSpPr>
            <a:spLocks noGrp="1"/>
          </p:cNvSpPr>
          <p:nvPr>
            <p:ph idx="1"/>
          </p:nvPr>
        </p:nvSpPr>
        <p:spPr>
          <a:xfrm>
            <a:off x="310201" y="1990846"/>
            <a:ext cx="11632557" cy="2326512"/>
          </a:xfrm>
        </p:spPr>
        <p:txBody>
          <a:bodyPr>
            <a:normAutofit fontScale="85000" lnSpcReduction="20000"/>
          </a:bodyPr>
          <a:lstStyle/>
          <a:p>
            <a:pPr algn="ctr" rtl="1"/>
            <a:endParaRPr lang="fa-IR" sz="4800" dirty="0">
              <a:solidFill>
                <a:schemeClr val="accent2">
                  <a:lumMod val="50000"/>
                </a:schemeClr>
              </a:solidFill>
              <a:cs typeface="B Titr" panose="00000700000000000000" pitchFamily="2" charset="-78"/>
            </a:endParaRPr>
          </a:p>
          <a:p>
            <a:pPr algn="ctr" rtl="1">
              <a:lnSpc>
                <a:spcPct val="170000"/>
              </a:lnSpc>
            </a:pPr>
            <a:r>
              <a:rPr lang="fa-IR" sz="7800" dirty="0">
                <a:solidFill>
                  <a:schemeClr val="accent2">
                    <a:lumMod val="50000"/>
                  </a:schemeClr>
                </a:solidFill>
                <a:cs typeface="B Titr" panose="00000700000000000000" pitchFamily="2" charset="-78"/>
              </a:rPr>
              <a:t>تجویز فعالیت جسمانی و ورزش</a:t>
            </a:r>
            <a:endParaRPr lang="en-US" sz="7800"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1911623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7200" dirty="0" smtClean="0">
                <a:solidFill>
                  <a:srgbClr val="FFC000"/>
                </a:solidFill>
                <a:cs typeface="B Titr" panose="00000700000000000000" pitchFamily="2" charset="-78"/>
              </a:rPr>
              <a:t>قدم اول</a:t>
            </a:r>
            <a:endParaRPr lang="en-US" sz="7200" dirty="0">
              <a:solidFill>
                <a:srgbClr val="FFC000"/>
              </a:solidFill>
              <a:cs typeface="B Titr" panose="00000700000000000000" pitchFamily="2" charset="-78"/>
            </a:endParaRPr>
          </a:p>
        </p:txBody>
      </p:sp>
      <p:sp>
        <p:nvSpPr>
          <p:cNvPr id="3" name="Content Placeholder 2"/>
          <p:cNvSpPr>
            <a:spLocks noGrp="1"/>
          </p:cNvSpPr>
          <p:nvPr>
            <p:ph idx="1"/>
          </p:nvPr>
        </p:nvSpPr>
        <p:spPr>
          <a:xfrm>
            <a:off x="1097280" y="2430684"/>
            <a:ext cx="10058400" cy="3438410"/>
          </a:xfrm>
        </p:spPr>
        <p:txBody>
          <a:bodyPr>
            <a:normAutofit/>
          </a:bodyPr>
          <a:lstStyle/>
          <a:p>
            <a:pPr algn="ctr" rtl="1"/>
            <a:r>
              <a:rPr lang="fa-IR" sz="6000" dirty="0" smtClean="0">
                <a:solidFill>
                  <a:schemeClr val="accent2">
                    <a:lumMod val="50000"/>
                  </a:schemeClr>
                </a:solidFill>
                <a:cs typeface="B Titr" panose="00000700000000000000" pitchFamily="2" charset="-78"/>
              </a:rPr>
              <a:t>ارزیابی بیماریها</a:t>
            </a:r>
          </a:p>
          <a:p>
            <a:pPr algn="ctr" rtl="1"/>
            <a:r>
              <a:rPr lang="fa-IR" sz="6000" dirty="0" smtClean="0">
                <a:solidFill>
                  <a:schemeClr val="accent2">
                    <a:lumMod val="50000"/>
                  </a:schemeClr>
                </a:solidFill>
                <a:latin typeface="Times New Roman" panose="02020603050405020304" pitchFamily="18" charset="0"/>
                <a:cs typeface="Times New Roman" panose="02020603050405020304" pitchFamily="18" charset="0"/>
              </a:rPr>
              <a:t>+</a:t>
            </a:r>
            <a:endParaRPr lang="fa-IR" sz="6000" dirty="0">
              <a:solidFill>
                <a:schemeClr val="accent2">
                  <a:lumMod val="50000"/>
                </a:schemeClr>
              </a:solidFill>
              <a:cs typeface="B Titr" panose="00000700000000000000" pitchFamily="2" charset="-78"/>
            </a:endParaRPr>
          </a:p>
          <a:p>
            <a:pPr algn="ctr" rtl="1"/>
            <a:r>
              <a:rPr lang="fa-IR" sz="6000" dirty="0" smtClean="0">
                <a:solidFill>
                  <a:schemeClr val="accent2">
                    <a:lumMod val="50000"/>
                  </a:schemeClr>
                </a:solidFill>
                <a:cs typeface="B Titr" panose="00000700000000000000" pitchFamily="2" charset="-78"/>
              </a:rPr>
              <a:t>۷ پرسش مهم</a:t>
            </a:r>
            <a:endParaRPr lang="en-US" sz="6000"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37215643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7200" dirty="0" smtClean="0">
                <a:solidFill>
                  <a:srgbClr val="FFC000"/>
                </a:solidFill>
                <a:cs typeface="B Titr" panose="00000700000000000000" pitchFamily="2" charset="-78"/>
              </a:rPr>
              <a:t>قدم دوم</a:t>
            </a:r>
            <a:endParaRPr lang="en-US" sz="7200" dirty="0">
              <a:solidFill>
                <a:srgbClr val="FFC000"/>
              </a:solidFill>
              <a:cs typeface="B Titr" panose="00000700000000000000" pitchFamily="2" charset="-78"/>
            </a:endParaRPr>
          </a:p>
        </p:txBody>
      </p:sp>
      <p:sp>
        <p:nvSpPr>
          <p:cNvPr id="3" name="Content Placeholder 2"/>
          <p:cNvSpPr>
            <a:spLocks noGrp="1"/>
          </p:cNvSpPr>
          <p:nvPr>
            <p:ph idx="1"/>
          </p:nvPr>
        </p:nvSpPr>
        <p:spPr>
          <a:xfrm>
            <a:off x="1097280" y="2430684"/>
            <a:ext cx="10058400" cy="3438410"/>
          </a:xfrm>
        </p:spPr>
        <p:txBody>
          <a:bodyPr>
            <a:normAutofit/>
          </a:bodyPr>
          <a:lstStyle/>
          <a:p>
            <a:pPr algn="ctr" rtl="1"/>
            <a:r>
              <a:rPr lang="fa-IR" sz="4800" dirty="0">
                <a:solidFill>
                  <a:schemeClr val="accent2">
                    <a:lumMod val="50000"/>
                  </a:schemeClr>
                </a:solidFill>
                <a:cs typeface="B Titr" panose="00000700000000000000" pitchFamily="2" charset="-78"/>
              </a:rPr>
              <a:t>ارزیابی وضعیت فعالیت جسمانی</a:t>
            </a:r>
            <a:endParaRPr lang="en-US" sz="4800"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22812916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7200" dirty="0">
                <a:solidFill>
                  <a:srgbClr val="FFC000"/>
                </a:solidFill>
                <a:cs typeface="B Titr" panose="00000700000000000000" pitchFamily="2" charset="-78"/>
              </a:rPr>
              <a:t>اقدامات و مداخلات</a:t>
            </a:r>
            <a:endParaRPr lang="en-US" sz="7200" dirty="0">
              <a:solidFill>
                <a:srgbClr val="FFC000"/>
              </a:solidFill>
              <a:cs typeface="B Titr" panose="00000700000000000000" pitchFamily="2" charset="-78"/>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30575119"/>
              </p:ext>
            </p:extLst>
          </p:nvPr>
        </p:nvGraphicFramePr>
        <p:xfrm>
          <a:off x="1673699" y="2011741"/>
          <a:ext cx="8509707" cy="4169139"/>
        </p:xfrm>
        <a:graphic>
          <a:graphicData uri="http://schemas.openxmlformats.org/drawingml/2006/table">
            <a:tbl>
              <a:tblPr rtl="1" firstRow="1" firstCol="1" bandRow="1">
                <a:tableStyleId>{BC89EF96-8CEA-46FF-86C4-4CE0E7609802}</a:tableStyleId>
              </a:tblPr>
              <a:tblGrid>
                <a:gridCol w="4265768">
                  <a:extLst>
                    <a:ext uri="{9D8B030D-6E8A-4147-A177-3AD203B41FA5}">
                      <a16:colId xmlns:a16="http://schemas.microsoft.com/office/drawing/2014/main" xmlns="" val="196147768"/>
                    </a:ext>
                  </a:extLst>
                </a:gridCol>
                <a:gridCol w="4243939">
                  <a:extLst>
                    <a:ext uri="{9D8B030D-6E8A-4147-A177-3AD203B41FA5}">
                      <a16:colId xmlns:a16="http://schemas.microsoft.com/office/drawing/2014/main" xmlns="" val="2594921934"/>
                    </a:ext>
                  </a:extLst>
                </a:gridCol>
              </a:tblGrid>
              <a:tr h="1667656">
                <a:tc>
                  <a:txBody>
                    <a:bodyPr/>
                    <a:lstStyle/>
                    <a:p>
                      <a:pPr marL="228600" marR="0" algn="ctr" rtl="1">
                        <a:lnSpc>
                          <a:spcPct val="107000"/>
                        </a:lnSpc>
                        <a:spcBef>
                          <a:spcPts val="0"/>
                        </a:spcBef>
                        <a:spcAft>
                          <a:spcPts val="0"/>
                        </a:spcAft>
                      </a:pPr>
                      <a:r>
                        <a:rPr lang="en-US" sz="2400" dirty="0">
                          <a:effectLst/>
                          <a:cs typeface="B Titr" panose="00000700000000000000" pitchFamily="2" charset="-78"/>
                        </a:rPr>
                        <a:t> </a:t>
                      </a:r>
                      <a:r>
                        <a:rPr lang="fa-IR" sz="2400" dirty="0" smtClean="0">
                          <a:effectLst/>
                          <a:cs typeface="B Titr" panose="00000700000000000000" pitchFamily="2" charset="-78"/>
                        </a:rPr>
                        <a:t>فرد </a:t>
                      </a:r>
                      <a:r>
                        <a:rPr lang="fa-IR" sz="2400" dirty="0">
                          <a:effectLst/>
                          <a:cs typeface="B Titr" panose="00000700000000000000" pitchFamily="2" charset="-78"/>
                        </a:rPr>
                        <a:t>غیر فعال است</a:t>
                      </a:r>
                      <a:endParaRPr lang="en-US" sz="2400" dirty="0">
                        <a:effectLst/>
                        <a:cs typeface="B Titr" panose="00000700000000000000" pitchFamily="2" charset="-78"/>
                      </a:endParaRPr>
                    </a:p>
                    <a:p>
                      <a:pPr marL="228600" marR="0" algn="ctr" rtl="1">
                        <a:lnSpc>
                          <a:spcPct val="107000"/>
                        </a:lnSpc>
                        <a:spcBef>
                          <a:spcPts val="0"/>
                        </a:spcBef>
                        <a:spcAft>
                          <a:spcPts val="0"/>
                        </a:spcAft>
                      </a:pPr>
                      <a:r>
                        <a:rPr lang="fa-IR" sz="2400" dirty="0">
                          <a:effectLst/>
                          <a:cs typeface="B Titr" panose="00000700000000000000" pitchFamily="2" charset="-78"/>
                        </a:rPr>
                        <a:t>یا  </a:t>
                      </a:r>
                      <a:endParaRPr lang="en-US" sz="2400" dirty="0">
                        <a:effectLst/>
                        <a:cs typeface="B Titr" panose="00000700000000000000" pitchFamily="2" charset="-78"/>
                      </a:endParaRPr>
                    </a:p>
                    <a:p>
                      <a:pPr marL="228600" marR="0" algn="ctr" rtl="1">
                        <a:lnSpc>
                          <a:spcPct val="107000"/>
                        </a:lnSpc>
                        <a:spcBef>
                          <a:spcPts val="0"/>
                        </a:spcBef>
                        <a:spcAft>
                          <a:spcPts val="0"/>
                        </a:spcAft>
                      </a:pPr>
                      <a:r>
                        <a:rPr lang="fa-IR" sz="2400" dirty="0">
                          <a:effectLst/>
                          <a:cs typeface="B Titr" panose="00000700000000000000" pitchFamily="2" charset="-78"/>
                        </a:rPr>
                        <a:t>فعالیت جسمانی کافی نیست</a:t>
                      </a:r>
                      <a:endParaRPr lang="en-US" sz="2400" b="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marL="228600" marR="0" algn="ctr" rtl="1">
                        <a:lnSpc>
                          <a:spcPct val="107000"/>
                        </a:lnSpc>
                        <a:spcBef>
                          <a:spcPts val="0"/>
                        </a:spcBef>
                        <a:spcAft>
                          <a:spcPts val="0"/>
                        </a:spcAft>
                      </a:pPr>
                      <a:r>
                        <a:rPr lang="en-US" sz="2400" dirty="0">
                          <a:effectLst/>
                          <a:cs typeface="B Titr" panose="00000700000000000000" pitchFamily="2" charset="-78"/>
                        </a:rPr>
                        <a:t> </a:t>
                      </a:r>
                      <a:endParaRPr lang="en-US" sz="2400" dirty="0" smtClean="0">
                        <a:effectLst/>
                        <a:cs typeface="B Titr" panose="00000700000000000000" pitchFamily="2" charset="-78"/>
                      </a:endParaRPr>
                    </a:p>
                    <a:p>
                      <a:pPr marL="228600" marR="0" algn="ctr" rtl="1">
                        <a:lnSpc>
                          <a:spcPct val="107000"/>
                        </a:lnSpc>
                        <a:spcBef>
                          <a:spcPts val="0"/>
                        </a:spcBef>
                        <a:spcAft>
                          <a:spcPts val="0"/>
                        </a:spcAft>
                      </a:pPr>
                      <a:r>
                        <a:rPr lang="fa-IR" sz="2400" dirty="0" smtClean="0">
                          <a:effectLst/>
                          <a:cs typeface="B Titr" panose="00000700000000000000" pitchFamily="2" charset="-78"/>
                        </a:rPr>
                        <a:t>فرد </a:t>
                      </a:r>
                      <a:r>
                        <a:rPr lang="fa-IR" sz="2400" dirty="0">
                          <a:effectLst/>
                          <a:cs typeface="B Titr" panose="00000700000000000000" pitchFamily="2" charset="-78"/>
                        </a:rPr>
                        <a:t>فعال است</a:t>
                      </a:r>
                      <a:endParaRPr lang="en-US" sz="2400" b="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extLst>
                  <a:ext uri="{0D108BD9-81ED-4DB2-BD59-A6C34878D82A}">
                    <a16:rowId xmlns:a16="http://schemas.microsoft.com/office/drawing/2014/main" xmlns="" val="2308990084"/>
                  </a:ext>
                </a:extLst>
              </a:tr>
              <a:tr h="2501483">
                <a:tc>
                  <a:txBody>
                    <a:bodyPr/>
                    <a:lstStyle/>
                    <a:p>
                      <a:pPr marL="342900" marR="0" lvl="0" indent="-342900" algn="ctr" rtl="1">
                        <a:lnSpc>
                          <a:spcPct val="107000"/>
                        </a:lnSpc>
                        <a:spcBef>
                          <a:spcPts val="0"/>
                        </a:spcBef>
                        <a:spcAft>
                          <a:spcPts val="0"/>
                        </a:spcAft>
                        <a:buFont typeface="Symbol" panose="05050102010706020507" pitchFamily="18" charset="2"/>
                        <a:buChar char=""/>
                      </a:pPr>
                      <a:endParaRPr lang="fa-IR" sz="2000" dirty="0" smtClean="0">
                        <a:effectLst/>
                        <a:cs typeface="B Titr" panose="00000700000000000000" pitchFamily="2" charset="-78"/>
                      </a:endParaRPr>
                    </a:p>
                    <a:p>
                      <a:pPr marL="342900" marR="0" lvl="0" indent="-342900" algn="ctr" rtl="1">
                        <a:lnSpc>
                          <a:spcPct val="107000"/>
                        </a:lnSpc>
                        <a:spcBef>
                          <a:spcPts val="0"/>
                        </a:spcBef>
                        <a:spcAft>
                          <a:spcPts val="0"/>
                        </a:spcAft>
                        <a:buFont typeface="Symbol" panose="05050102010706020507" pitchFamily="18" charset="2"/>
                        <a:buChar char=""/>
                      </a:pPr>
                      <a:r>
                        <a:rPr lang="fa-IR" sz="2000" dirty="0" smtClean="0">
                          <a:effectLst/>
                          <a:cs typeface="B Titr" panose="00000700000000000000" pitchFamily="2" charset="-78"/>
                        </a:rPr>
                        <a:t>آموزش </a:t>
                      </a:r>
                      <a:r>
                        <a:rPr lang="fa-IR" sz="2000" dirty="0">
                          <a:effectLst/>
                          <a:cs typeface="B Titr" panose="00000700000000000000" pitchFamily="2" charset="-78"/>
                        </a:rPr>
                        <a:t>با اهداف مشخص شده مرحله اول </a:t>
                      </a:r>
                      <a:endParaRPr lang="fa-IR" sz="2000" dirty="0" smtClean="0">
                        <a:effectLst/>
                        <a:cs typeface="B Titr" panose="00000700000000000000" pitchFamily="2" charset="-78"/>
                      </a:endParaRPr>
                    </a:p>
                    <a:p>
                      <a:pPr marL="342900" marR="0" lvl="0" indent="-342900" algn="ctr" rtl="1">
                        <a:lnSpc>
                          <a:spcPct val="107000"/>
                        </a:lnSpc>
                        <a:spcBef>
                          <a:spcPts val="0"/>
                        </a:spcBef>
                        <a:spcAft>
                          <a:spcPts val="0"/>
                        </a:spcAft>
                        <a:buFont typeface="Symbol" panose="05050102010706020507" pitchFamily="18" charset="2"/>
                        <a:buChar char=""/>
                      </a:pPr>
                      <a:endParaRPr lang="fa-IR" sz="2000" dirty="0" smtClean="0">
                        <a:effectLst/>
                        <a:cs typeface="B Titr" panose="00000700000000000000" pitchFamily="2" charset="-78"/>
                      </a:endParaRPr>
                    </a:p>
                    <a:p>
                      <a:pPr marL="342900" marR="0" lvl="0" indent="-342900" algn="ctr" rtl="1">
                        <a:lnSpc>
                          <a:spcPct val="107000"/>
                        </a:lnSpc>
                        <a:spcBef>
                          <a:spcPts val="0"/>
                        </a:spcBef>
                        <a:spcAft>
                          <a:spcPts val="0"/>
                        </a:spcAft>
                        <a:buFont typeface="Symbol" panose="05050102010706020507" pitchFamily="18" charset="2"/>
                        <a:buChar char=""/>
                      </a:pPr>
                      <a:r>
                        <a:rPr lang="ar-SA" sz="2000" dirty="0" smtClean="0">
                          <a:effectLst/>
                          <a:cs typeface="B Titr" panose="00000700000000000000" pitchFamily="2" charset="-78"/>
                        </a:rPr>
                        <a:t>ویزیت </a:t>
                      </a:r>
                      <a:r>
                        <a:rPr lang="ar-SA" sz="2000" dirty="0">
                          <a:effectLst/>
                          <a:cs typeface="B Titr" panose="00000700000000000000" pitchFamily="2" charset="-78"/>
                        </a:rPr>
                        <a:t>مجدد در فاصله زمانی کوتاه (۲ تا ۴ هفته) و بررسی مجدد وضعیت فعالیت جسمانی</a:t>
                      </a:r>
                      <a:endParaRPr lang="en-US" sz="2000" b="0" dirty="0">
                        <a:solidFill>
                          <a:schemeClr val="accent2">
                            <a:lumMod val="50000"/>
                          </a:schemeClr>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marL="342900" marR="0" lvl="0" indent="-342900" algn="ctr" rtl="1">
                        <a:lnSpc>
                          <a:spcPct val="107000"/>
                        </a:lnSpc>
                        <a:spcBef>
                          <a:spcPts val="0"/>
                        </a:spcBef>
                        <a:spcAft>
                          <a:spcPts val="0"/>
                        </a:spcAft>
                        <a:buFont typeface="Times New Roman" panose="02020603050405020304" pitchFamily="18" charset="0"/>
                        <a:buChar char="•"/>
                        <a:tabLst>
                          <a:tab pos="457200" algn="l"/>
                        </a:tabLst>
                      </a:pPr>
                      <a:endParaRPr lang="fa-IR" sz="2000" dirty="0" smtClean="0">
                        <a:effectLst/>
                        <a:cs typeface="B Titr" panose="00000700000000000000" pitchFamily="2" charset="-78"/>
                      </a:endParaRPr>
                    </a:p>
                    <a:p>
                      <a:pPr marL="342900" marR="0" lvl="0" indent="-342900" algn="ctr" rtl="1">
                        <a:lnSpc>
                          <a:spcPct val="107000"/>
                        </a:lnSpc>
                        <a:spcBef>
                          <a:spcPts val="0"/>
                        </a:spcBef>
                        <a:spcAft>
                          <a:spcPts val="0"/>
                        </a:spcAft>
                        <a:buFont typeface="Times New Roman" panose="02020603050405020304" pitchFamily="18" charset="0"/>
                        <a:buChar char="•"/>
                        <a:tabLst>
                          <a:tab pos="457200" algn="l"/>
                        </a:tabLst>
                      </a:pPr>
                      <a:r>
                        <a:rPr lang="fa-IR" sz="2000" dirty="0" smtClean="0">
                          <a:effectLst/>
                          <a:cs typeface="B Titr" panose="00000700000000000000" pitchFamily="2" charset="-78"/>
                        </a:rPr>
                        <a:t>آموزش </a:t>
                      </a:r>
                      <a:r>
                        <a:rPr lang="fa-IR" sz="2000" dirty="0">
                          <a:effectLst/>
                          <a:cs typeface="B Titr" panose="00000700000000000000" pitchFamily="2" charset="-78"/>
                        </a:rPr>
                        <a:t>با اهداف مشخص شده مرحله دوم </a:t>
                      </a:r>
                      <a:endParaRPr lang="en-US" sz="2000" dirty="0">
                        <a:effectLst/>
                        <a:cs typeface="B Titr" panose="00000700000000000000" pitchFamily="2" charset="-78"/>
                      </a:endParaRPr>
                    </a:p>
                    <a:p>
                      <a:pPr marL="0" marR="0" algn="ctr" rtl="1">
                        <a:lnSpc>
                          <a:spcPct val="107000"/>
                        </a:lnSpc>
                        <a:spcBef>
                          <a:spcPts val="0"/>
                        </a:spcBef>
                        <a:spcAft>
                          <a:spcPts val="0"/>
                        </a:spcAft>
                      </a:pPr>
                      <a:r>
                        <a:rPr lang="en-US" sz="2000" dirty="0">
                          <a:effectLst/>
                          <a:cs typeface="B Titr" panose="00000700000000000000" pitchFamily="2" charset="-78"/>
                        </a:rPr>
                        <a:t> </a:t>
                      </a:r>
                    </a:p>
                    <a:p>
                      <a:pPr marL="342900" marR="0" lvl="0" indent="-342900" algn="r" rtl="1">
                        <a:lnSpc>
                          <a:spcPct val="107000"/>
                        </a:lnSpc>
                        <a:spcBef>
                          <a:spcPts val="0"/>
                        </a:spcBef>
                        <a:spcAft>
                          <a:spcPts val="0"/>
                        </a:spcAft>
                        <a:buFont typeface="Times New Roman" panose="02020603050405020304" pitchFamily="18" charset="0"/>
                        <a:buChar char="•"/>
                        <a:tabLst>
                          <a:tab pos="457200" algn="l"/>
                        </a:tabLst>
                      </a:pPr>
                      <a:r>
                        <a:rPr lang="fa-IR" sz="2000" dirty="0">
                          <a:effectLst/>
                          <a:cs typeface="B Titr" panose="00000700000000000000" pitchFamily="2" charset="-78"/>
                        </a:rPr>
                        <a:t>ادامه راهنما</a:t>
                      </a:r>
                      <a:endParaRPr lang="en-US" sz="2000" b="0" dirty="0">
                        <a:solidFill>
                          <a:schemeClr val="accent2">
                            <a:lumMod val="50000"/>
                          </a:schemeClr>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extLst>
                  <a:ext uri="{0D108BD9-81ED-4DB2-BD59-A6C34878D82A}">
                    <a16:rowId xmlns:a16="http://schemas.microsoft.com/office/drawing/2014/main" xmlns="" val="1815744154"/>
                  </a:ext>
                </a:extLst>
              </a:tr>
            </a:tbl>
          </a:graphicData>
        </a:graphic>
      </p:graphicFrame>
      <p:sp>
        <p:nvSpPr>
          <p:cNvPr id="5" name="Down Arrow 4"/>
          <p:cNvSpPr/>
          <p:nvPr/>
        </p:nvSpPr>
        <p:spPr>
          <a:xfrm>
            <a:off x="3460831" y="3265991"/>
            <a:ext cx="451413" cy="509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own Arrow 5"/>
          <p:cNvSpPr/>
          <p:nvPr/>
        </p:nvSpPr>
        <p:spPr>
          <a:xfrm>
            <a:off x="7641221" y="3265991"/>
            <a:ext cx="451413" cy="509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14949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5400" dirty="0">
                <a:solidFill>
                  <a:srgbClr val="FFC000"/>
                </a:solidFill>
                <a:cs typeface="B Titr" panose="00000700000000000000" pitchFamily="2" charset="-78"/>
              </a:rPr>
              <a:t>اهداف آموزشی مرحله اول</a:t>
            </a:r>
          </a:p>
        </p:txBody>
      </p:sp>
      <p:sp>
        <p:nvSpPr>
          <p:cNvPr id="3" name="Content Placeholder 2"/>
          <p:cNvSpPr>
            <a:spLocks noGrp="1"/>
          </p:cNvSpPr>
          <p:nvPr>
            <p:ph idx="1"/>
          </p:nvPr>
        </p:nvSpPr>
        <p:spPr>
          <a:xfrm>
            <a:off x="532435" y="1585731"/>
            <a:ext cx="11076973" cy="3727049"/>
          </a:xfrm>
        </p:spPr>
        <p:txBody>
          <a:bodyPr>
            <a:normAutofit fontScale="77500" lnSpcReduction="20000"/>
          </a:bodyPr>
          <a:lstStyle/>
          <a:p>
            <a:pPr algn="ctr" rtl="1"/>
            <a:endParaRPr lang="fa-IR" sz="4800" dirty="0">
              <a:solidFill>
                <a:schemeClr val="accent2">
                  <a:lumMod val="50000"/>
                </a:schemeClr>
              </a:solidFill>
              <a:cs typeface="B Titr" panose="00000700000000000000" pitchFamily="2" charset="-78"/>
            </a:endParaRPr>
          </a:p>
          <a:p>
            <a:pPr algn="just" rtl="1">
              <a:lnSpc>
                <a:spcPct val="170000"/>
              </a:lnSpc>
            </a:pPr>
            <a:r>
              <a:rPr lang="fa-IR" sz="4800" dirty="0">
                <a:solidFill>
                  <a:schemeClr val="accent2">
                    <a:lumMod val="50000"/>
                  </a:schemeClr>
                </a:solidFill>
                <a:cs typeface="B Titr" panose="00000700000000000000" pitchFamily="2" charset="-78"/>
              </a:rPr>
              <a:t>۱</a:t>
            </a:r>
            <a:r>
              <a:rPr lang="fa-IR" sz="7200" dirty="0">
                <a:solidFill>
                  <a:schemeClr val="accent2">
                    <a:lumMod val="50000"/>
                  </a:schemeClr>
                </a:solidFill>
                <a:cs typeface="B Titr" panose="00000700000000000000" pitchFamily="2" charset="-78"/>
              </a:rPr>
              <a:t>. </a:t>
            </a:r>
            <a:r>
              <a:rPr lang="fa-IR" sz="4600" dirty="0">
                <a:solidFill>
                  <a:schemeClr val="accent2">
                    <a:lumMod val="50000"/>
                  </a:schemeClr>
                </a:solidFill>
                <a:cs typeface="B Titr" panose="00000700000000000000" pitchFamily="2" charset="-78"/>
              </a:rPr>
              <a:t>فواید ورزش آموزش داده شود (از قبیل کاهش خطر </a:t>
            </a:r>
            <a:r>
              <a:rPr lang="fa-IR" sz="4600" dirty="0" smtClean="0">
                <a:solidFill>
                  <a:schemeClr val="accent2">
                    <a:lumMod val="50000"/>
                  </a:schemeClr>
                </a:solidFill>
                <a:cs typeface="B Titr" panose="00000700000000000000" pitchFamily="2" charset="-78"/>
              </a:rPr>
              <a:t>بیماریهای </a:t>
            </a:r>
            <a:r>
              <a:rPr lang="fa-IR" sz="4600" dirty="0">
                <a:solidFill>
                  <a:schemeClr val="accent2">
                    <a:lumMod val="50000"/>
                  </a:schemeClr>
                </a:solidFill>
                <a:cs typeface="B Titr" panose="00000700000000000000" pitchFamily="2" charset="-78"/>
              </a:rPr>
              <a:t>مزمن مثل دیابت و چاقی، کاهش </a:t>
            </a:r>
            <a:r>
              <a:rPr lang="fa-IR" sz="4600" dirty="0" smtClean="0">
                <a:solidFill>
                  <a:schemeClr val="accent2">
                    <a:lumMod val="50000"/>
                  </a:schemeClr>
                </a:solidFill>
                <a:cs typeface="B Titr" panose="00000700000000000000" pitchFamily="2" charset="-78"/>
              </a:rPr>
              <a:t>بیماریهای </a:t>
            </a:r>
            <a:r>
              <a:rPr lang="fa-IR" sz="4600" dirty="0">
                <a:solidFill>
                  <a:schemeClr val="accent2">
                    <a:lumMod val="50000"/>
                  </a:schemeClr>
                </a:solidFill>
                <a:cs typeface="B Titr" panose="00000700000000000000" pitchFamily="2" charset="-78"/>
              </a:rPr>
              <a:t>عضلانی-اسکلتی و ... </a:t>
            </a:r>
            <a:r>
              <a:rPr lang="fa-IR" sz="4600" dirty="0" smtClean="0">
                <a:solidFill>
                  <a:schemeClr val="accent2">
                    <a:lumMod val="50000"/>
                  </a:schemeClr>
                </a:solidFill>
                <a:cs typeface="B Titr" panose="00000700000000000000" pitchFamily="2" charset="-78"/>
              </a:rPr>
              <a:t>).</a:t>
            </a:r>
            <a:endParaRPr lang="en-US" sz="4600"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36218876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5400" dirty="0">
                <a:solidFill>
                  <a:srgbClr val="FFC000"/>
                </a:solidFill>
                <a:cs typeface="B Titr" panose="00000700000000000000" pitchFamily="2" charset="-78"/>
              </a:rPr>
              <a:t>اهداف آموزشی مرحله اول</a:t>
            </a:r>
          </a:p>
        </p:txBody>
      </p:sp>
      <p:sp>
        <p:nvSpPr>
          <p:cNvPr id="3" name="Content Placeholder 2"/>
          <p:cNvSpPr>
            <a:spLocks noGrp="1"/>
          </p:cNvSpPr>
          <p:nvPr>
            <p:ph idx="1"/>
          </p:nvPr>
        </p:nvSpPr>
        <p:spPr>
          <a:xfrm>
            <a:off x="173619" y="2407534"/>
            <a:ext cx="11632557" cy="1388962"/>
          </a:xfrm>
        </p:spPr>
        <p:txBody>
          <a:bodyPr>
            <a:normAutofit fontScale="25000" lnSpcReduction="20000"/>
          </a:bodyPr>
          <a:lstStyle/>
          <a:p>
            <a:pPr algn="ctr" rtl="1"/>
            <a:endParaRPr lang="fa-IR" sz="4800" dirty="0">
              <a:solidFill>
                <a:schemeClr val="accent2">
                  <a:lumMod val="50000"/>
                </a:schemeClr>
              </a:solidFill>
              <a:cs typeface="B Titr" panose="00000700000000000000" pitchFamily="2" charset="-78"/>
            </a:endParaRPr>
          </a:p>
          <a:p>
            <a:pPr algn="just" rtl="1">
              <a:lnSpc>
                <a:spcPct val="170000"/>
              </a:lnSpc>
            </a:pPr>
            <a:r>
              <a:rPr lang="fa-IR" sz="14400" dirty="0" smtClean="0">
                <a:solidFill>
                  <a:schemeClr val="accent2">
                    <a:lumMod val="50000"/>
                  </a:schemeClr>
                </a:solidFill>
                <a:cs typeface="B Titr" panose="00000700000000000000" pitchFamily="2" charset="-78"/>
              </a:rPr>
              <a:t>۲</a:t>
            </a:r>
            <a:r>
              <a:rPr lang="fa-IR" sz="14400" dirty="0">
                <a:solidFill>
                  <a:schemeClr val="accent2">
                    <a:lumMod val="50000"/>
                  </a:schemeClr>
                </a:solidFill>
                <a:cs typeface="B Titr" panose="00000700000000000000" pitchFamily="2" charset="-78"/>
              </a:rPr>
              <a:t>. بروشور آموزشی داده </a:t>
            </a:r>
            <a:r>
              <a:rPr lang="fa-IR" sz="14400" dirty="0" smtClean="0">
                <a:solidFill>
                  <a:schemeClr val="accent2">
                    <a:lumMod val="50000"/>
                  </a:schemeClr>
                </a:solidFill>
                <a:cs typeface="B Titr" panose="00000700000000000000" pitchFamily="2" charset="-78"/>
              </a:rPr>
              <a:t>شود.</a:t>
            </a:r>
            <a:endParaRPr lang="en-US" sz="14400"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13806072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5400" dirty="0">
                <a:solidFill>
                  <a:srgbClr val="FFC000"/>
                </a:solidFill>
                <a:cs typeface="B Titr" panose="00000700000000000000" pitchFamily="2" charset="-78"/>
              </a:rPr>
              <a:t>اهداف آموزشی مرحله اول</a:t>
            </a:r>
          </a:p>
        </p:txBody>
      </p:sp>
      <p:sp>
        <p:nvSpPr>
          <p:cNvPr id="3" name="Content Placeholder 2"/>
          <p:cNvSpPr>
            <a:spLocks noGrp="1"/>
          </p:cNvSpPr>
          <p:nvPr>
            <p:ph idx="1"/>
          </p:nvPr>
        </p:nvSpPr>
        <p:spPr>
          <a:xfrm>
            <a:off x="277792" y="1585731"/>
            <a:ext cx="11528384" cy="3808072"/>
          </a:xfrm>
        </p:spPr>
        <p:txBody>
          <a:bodyPr>
            <a:normAutofit fontScale="47500" lnSpcReduction="20000"/>
          </a:bodyPr>
          <a:lstStyle/>
          <a:p>
            <a:pPr algn="ctr" rtl="1"/>
            <a:endParaRPr lang="fa-IR" sz="4800" dirty="0">
              <a:solidFill>
                <a:schemeClr val="accent2">
                  <a:lumMod val="50000"/>
                </a:schemeClr>
              </a:solidFill>
              <a:cs typeface="B Titr" panose="00000700000000000000" pitchFamily="2" charset="-78"/>
            </a:endParaRPr>
          </a:p>
          <a:p>
            <a:pPr algn="just" rtl="1">
              <a:lnSpc>
                <a:spcPct val="170000"/>
              </a:lnSpc>
            </a:pPr>
            <a:r>
              <a:rPr lang="fa-IR" sz="7200" dirty="0" smtClean="0">
                <a:solidFill>
                  <a:schemeClr val="accent2">
                    <a:lumMod val="50000"/>
                  </a:schemeClr>
                </a:solidFill>
                <a:cs typeface="B Titr" panose="00000700000000000000" pitchFamily="2" charset="-78"/>
              </a:rPr>
              <a:t>۳. </a:t>
            </a:r>
            <a:r>
              <a:rPr lang="fa-IR" sz="7200" dirty="0">
                <a:solidFill>
                  <a:schemeClr val="accent2">
                    <a:lumMod val="50000"/>
                  </a:schemeClr>
                </a:solidFill>
                <a:cs typeface="B Titr" panose="00000700000000000000" pitchFamily="2" charset="-78"/>
              </a:rPr>
              <a:t>فعالیت جسمانی به عنوان جزیی از سبک زندگی آموزش داده شود (مانند افزایش </a:t>
            </a:r>
            <a:r>
              <a:rPr lang="fa-IR" sz="7200" dirty="0" smtClean="0">
                <a:solidFill>
                  <a:schemeClr val="accent2">
                    <a:lumMod val="50000"/>
                  </a:schemeClr>
                </a:solidFill>
                <a:cs typeface="B Titr" panose="00000700000000000000" pitchFamily="2" charset="-78"/>
              </a:rPr>
              <a:t>فعالیتهای </a:t>
            </a:r>
            <a:r>
              <a:rPr lang="fa-IR" sz="7200" dirty="0">
                <a:solidFill>
                  <a:schemeClr val="accent2">
                    <a:lumMod val="50000"/>
                  </a:schemeClr>
                </a:solidFill>
                <a:cs typeface="B Titr" panose="00000700000000000000" pitchFamily="2" charset="-78"/>
              </a:rPr>
              <a:t>روزمره منزل مثل گردگیری، جارو کردن فرش‌ها، تمیز کردن زمین و </a:t>
            </a:r>
            <a:r>
              <a:rPr lang="fa-IR" sz="7200" dirty="0" smtClean="0">
                <a:solidFill>
                  <a:schemeClr val="accent2">
                    <a:lumMod val="50000"/>
                  </a:schemeClr>
                </a:solidFill>
                <a:cs typeface="B Titr" panose="00000700000000000000" pitchFamily="2" charset="-78"/>
              </a:rPr>
              <a:t>...).</a:t>
            </a:r>
            <a:endParaRPr lang="en-US" sz="7200" dirty="0" smtClean="0">
              <a:solidFill>
                <a:schemeClr val="accent2">
                  <a:lumMod val="50000"/>
                </a:schemeClr>
              </a:solidFill>
              <a:cs typeface="B Titr" panose="00000700000000000000" pitchFamily="2" charset="-78"/>
            </a:endParaRPr>
          </a:p>
          <a:p>
            <a:pPr algn="just" rtl="1">
              <a:lnSpc>
                <a:spcPct val="170000"/>
              </a:lnSpc>
            </a:pPr>
            <a:r>
              <a:rPr lang="fa-IR" sz="7200" dirty="0" smtClean="0">
                <a:solidFill>
                  <a:schemeClr val="accent2">
                    <a:lumMod val="50000"/>
                  </a:schemeClr>
                </a:solidFill>
                <a:cs typeface="B Titr" panose="00000700000000000000" pitchFamily="2" charset="-78"/>
              </a:rPr>
              <a:t> </a:t>
            </a:r>
            <a:r>
              <a:rPr lang="fa-IR" sz="7200" dirty="0">
                <a:solidFill>
                  <a:schemeClr val="accent2">
                    <a:lumMod val="50000"/>
                  </a:schemeClr>
                </a:solidFill>
                <a:cs typeface="B Titr" panose="00000700000000000000" pitchFamily="2" charset="-78"/>
              </a:rPr>
              <a:t>از جدول شماره ۱ برای آموزش سایر </a:t>
            </a:r>
            <a:r>
              <a:rPr lang="fa-IR" sz="7200" dirty="0" smtClean="0">
                <a:solidFill>
                  <a:schemeClr val="accent2">
                    <a:lumMod val="50000"/>
                  </a:schemeClr>
                </a:solidFill>
                <a:cs typeface="B Titr" panose="00000700000000000000" pitchFamily="2" charset="-78"/>
              </a:rPr>
              <a:t>فعالیتهای </a:t>
            </a:r>
            <a:r>
              <a:rPr lang="fa-IR" sz="7200" dirty="0">
                <a:solidFill>
                  <a:schemeClr val="accent2">
                    <a:lumMod val="50000"/>
                  </a:schemeClr>
                </a:solidFill>
                <a:cs typeface="B Titr" panose="00000700000000000000" pitchFamily="2" charset="-78"/>
              </a:rPr>
              <a:t>متوسط و شدید کمک بگیرید</a:t>
            </a:r>
            <a:r>
              <a:rPr lang="fa-IR" sz="7200" dirty="0" smtClean="0">
                <a:solidFill>
                  <a:schemeClr val="accent2">
                    <a:lumMod val="50000"/>
                  </a:schemeClr>
                </a:solidFill>
                <a:cs typeface="B Titr" panose="00000700000000000000" pitchFamily="2" charset="-78"/>
              </a:rPr>
              <a:t>.</a:t>
            </a:r>
            <a:endParaRPr lang="fa-IR" sz="7200"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24763929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5400" dirty="0">
                <a:solidFill>
                  <a:srgbClr val="FFC000"/>
                </a:solidFill>
                <a:cs typeface="B Titr" panose="00000700000000000000" pitchFamily="2" charset="-78"/>
              </a:rPr>
              <a:t>اهداف آموزشی مرحله اول</a:t>
            </a:r>
          </a:p>
        </p:txBody>
      </p:sp>
      <p:sp>
        <p:nvSpPr>
          <p:cNvPr id="3" name="Content Placeholder 2"/>
          <p:cNvSpPr>
            <a:spLocks noGrp="1"/>
          </p:cNvSpPr>
          <p:nvPr>
            <p:ph idx="1"/>
          </p:nvPr>
        </p:nvSpPr>
        <p:spPr>
          <a:xfrm>
            <a:off x="173619" y="1585731"/>
            <a:ext cx="11632557" cy="3784921"/>
          </a:xfrm>
        </p:spPr>
        <p:txBody>
          <a:bodyPr>
            <a:normAutofit fontScale="47500" lnSpcReduction="20000"/>
          </a:bodyPr>
          <a:lstStyle/>
          <a:p>
            <a:pPr algn="ctr" rtl="1"/>
            <a:endParaRPr lang="fa-IR" sz="4800" dirty="0">
              <a:solidFill>
                <a:schemeClr val="accent2">
                  <a:lumMod val="50000"/>
                </a:schemeClr>
              </a:solidFill>
              <a:cs typeface="B Titr" panose="00000700000000000000" pitchFamily="2" charset="-78"/>
            </a:endParaRPr>
          </a:p>
          <a:p>
            <a:pPr algn="just" rtl="1">
              <a:lnSpc>
                <a:spcPct val="170000"/>
              </a:lnSpc>
            </a:pPr>
            <a:r>
              <a:rPr lang="fa-IR" sz="7200" dirty="0" smtClean="0">
                <a:solidFill>
                  <a:schemeClr val="accent2">
                    <a:lumMod val="50000"/>
                  </a:schemeClr>
                </a:solidFill>
                <a:cs typeface="B Titr" panose="00000700000000000000" pitchFamily="2" charset="-78"/>
              </a:rPr>
              <a:t>۴</a:t>
            </a:r>
            <a:r>
              <a:rPr lang="fa-IR" sz="7200" dirty="0">
                <a:solidFill>
                  <a:schemeClr val="accent2">
                    <a:lumMod val="50000"/>
                  </a:schemeClr>
                </a:solidFill>
                <a:cs typeface="B Titr" panose="00000700000000000000" pitchFamily="2" charset="-78"/>
              </a:rPr>
              <a:t>. در </a:t>
            </a:r>
            <a:r>
              <a:rPr lang="fa-IR" sz="7200" dirty="0" smtClean="0">
                <a:solidFill>
                  <a:schemeClr val="accent2">
                    <a:lumMod val="50000"/>
                  </a:schemeClr>
                </a:solidFill>
                <a:cs typeface="B Titr" panose="00000700000000000000" pitchFamily="2" charset="-78"/>
              </a:rPr>
              <a:t>صورتیکه </a:t>
            </a:r>
            <a:r>
              <a:rPr lang="fa-IR" sz="7200" dirty="0">
                <a:solidFill>
                  <a:schemeClr val="accent2">
                    <a:lumMod val="50000"/>
                  </a:schemeClr>
                </a:solidFill>
                <a:cs typeface="B Titr" panose="00000700000000000000" pitchFamily="2" charset="-78"/>
              </a:rPr>
              <a:t>فرد قصد شروع ورزش را ندارد، تا مراجعه بعدی هدف گذاری شود (هدف آموزشی باشد، در این مرحله نیازی به انجام فعالیت جسمانی نیست، تکلیف در حد توجه به محیط اطراف و مواردی مثل توجه به سبک زندگی افراد فعال یا تماشای ورزش مردم در پارک باشد</a:t>
            </a:r>
            <a:r>
              <a:rPr lang="fa-IR" sz="7200" dirty="0" smtClean="0">
                <a:solidFill>
                  <a:schemeClr val="accent2">
                    <a:lumMod val="50000"/>
                  </a:schemeClr>
                </a:solidFill>
                <a:cs typeface="B Titr" panose="00000700000000000000" pitchFamily="2" charset="-78"/>
              </a:rPr>
              <a:t>).</a:t>
            </a:r>
            <a:endParaRPr lang="fa-IR" sz="7200"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6662809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5400" dirty="0">
                <a:solidFill>
                  <a:srgbClr val="FFC000"/>
                </a:solidFill>
                <a:cs typeface="B Titr" panose="00000700000000000000" pitchFamily="2" charset="-78"/>
              </a:rPr>
              <a:t>اهداف آموزشی مرحله اول</a:t>
            </a:r>
          </a:p>
        </p:txBody>
      </p:sp>
      <p:sp>
        <p:nvSpPr>
          <p:cNvPr id="3" name="Content Placeholder 2"/>
          <p:cNvSpPr>
            <a:spLocks noGrp="1"/>
          </p:cNvSpPr>
          <p:nvPr>
            <p:ph idx="1"/>
          </p:nvPr>
        </p:nvSpPr>
        <p:spPr>
          <a:xfrm>
            <a:off x="173619" y="1585731"/>
            <a:ext cx="11632557" cy="4664597"/>
          </a:xfrm>
        </p:spPr>
        <p:txBody>
          <a:bodyPr>
            <a:normAutofit fontScale="47500" lnSpcReduction="20000"/>
          </a:bodyPr>
          <a:lstStyle/>
          <a:p>
            <a:pPr algn="ctr" rtl="1"/>
            <a:endParaRPr lang="fa-IR" sz="4800" dirty="0">
              <a:solidFill>
                <a:schemeClr val="accent2">
                  <a:lumMod val="50000"/>
                </a:schemeClr>
              </a:solidFill>
              <a:cs typeface="B Titr" panose="00000700000000000000" pitchFamily="2" charset="-78"/>
            </a:endParaRPr>
          </a:p>
          <a:p>
            <a:pPr algn="just" rtl="1">
              <a:lnSpc>
                <a:spcPct val="170000"/>
              </a:lnSpc>
            </a:pPr>
            <a:r>
              <a:rPr lang="fa-IR" sz="7200" dirty="0" smtClean="0">
                <a:solidFill>
                  <a:schemeClr val="accent2">
                    <a:lumMod val="50000"/>
                  </a:schemeClr>
                </a:solidFill>
                <a:cs typeface="B Titr" panose="00000700000000000000" pitchFamily="2" charset="-78"/>
              </a:rPr>
              <a:t>۵. </a:t>
            </a:r>
            <a:r>
              <a:rPr lang="fa-IR" sz="7200" dirty="0">
                <a:solidFill>
                  <a:schemeClr val="accent2">
                    <a:lumMod val="50000"/>
                  </a:schemeClr>
                </a:solidFill>
                <a:cs typeface="B Titr" panose="00000700000000000000" pitchFamily="2" charset="-78"/>
              </a:rPr>
              <a:t>در </a:t>
            </a:r>
            <a:r>
              <a:rPr lang="fa-IR" sz="7200" dirty="0" smtClean="0">
                <a:solidFill>
                  <a:schemeClr val="accent2">
                    <a:lumMod val="50000"/>
                  </a:schemeClr>
                </a:solidFill>
                <a:cs typeface="B Titr" panose="00000700000000000000" pitchFamily="2" charset="-78"/>
              </a:rPr>
              <a:t>صورتیکه </a:t>
            </a:r>
            <a:r>
              <a:rPr lang="fa-IR" sz="7200" dirty="0">
                <a:solidFill>
                  <a:schemeClr val="accent2">
                    <a:lumMod val="50000"/>
                  </a:schemeClr>
                </a:solidFill>
                <a:cs typeface="B Titr" panose="00000700000000000000" pitchFamily="2" charset="-78"/>
              </a:rPr>
              <a:t>فرد قصد شروع ورزش را دارد، تا مراجعه بعدی هدف گذاری شود (هدف در این مرحله عملی، واقع بینانه و مشخص باشد، به عنوان مثال تا ویزیت بعدی در یک ماه </a:t>
            </a:r>
            <a:r>
              <a:rPr lang="fa-IR" sz="7200" dirty="0" smtClean="0">
                <a:solidFill>
                  <a:schemeClr val="accent2">
                    <a:lumMod val="50000"/>
                  </a:schemeClr>
                </a:solidFill>
                <a:cs typeface="B Titr" panose="00000700000000000000" pitchFamily="2" charset="-78"/>
              </a:rPr>
              <a:t>آینده، روزانه دو تا سه </a:t>
            </a:r>
            <a:r>
              <a:rPr lang="fa-IR" sz="7200" dirty="0">
                <a:solidFill>
                  <a:schemeClr val="accent2">
                    <a:lumMod val="50000"/>
                  </a:schemeClr>
                </a:solidFill>
                <a:cs typeface="B Titr" panose="00000700000000000000" pitchFamily="2" charset="-78"/>
              </a:rPr>
              <a:t>جلسه ۱۰ </a:t>
            </a:r>
            <a:r>
              <a:rPr lang="fa-IR" sz="7200" dirty="0" smtClean="0">
                <a:solidFill>
                  <a:schemeClr val="accent2">
                    <a:lumMod val="50000"/>
                  </a:schemeClr>
                </a:solidFill>
                <a:cs typeface="B Titr" panose="00000700000000000000" pitchFamily="2" charset="-78"/>
              </a:rPr>
              <a:t>دقیقه</a:t>
            </a:r>
            <a:r>
              <a:rPr lang="en-US" sz="7200" dirty="0" smtClean="0">
                <a:solidFill>
                  <a:schemeClr val="accent2">
                    <a:lumMod val="50000"/>
                  </a:schemeClr>
                </a:solidFill>
                <a:cs typeface="B Titr" panose="00000700000000000000" pitchFamily="2" charset="-78"/>
              </a:rPr>
              <a:t> </a:t>
            </a:r>
            <a:r>
              <a:rPr lang="fa-IR" sz="7200" dirty="0" smtClean="0">
                <a:solidFill>
                  <a:schemeClr val="accent2">
                    <a:lumMod val="50000"/>
                  </a:schemeClr>
                </a:solidFill>
                <a:cs typeface="B Titr" panose="00000700000000000000" pitchFamily="2" charset="-78"/>
              </a:rPr>
              <a:t>ای </a:t>
            </a:r>
            <a:r>
              <a:rPr lang="fa-IR" sz="7200" dirty="0">
                <a:solidFill>
                  <a:schemeClr val="accent2">
                    <a:lumMod val="50000"/>
                  </a:schemeClr>
                </a:solidFill>
                <a:cs typeface="B Titr" panose="00000700000000000000" pitchFamily="2" charset="-78"/>
              </a:rPr>
              <a:t>پیاده روی با سرعت متوسط انجام داده و در تقویم یا یک کاغذ یادداشت شود).  </a:t>
            </a:r>
          </a:p>
          <a:p>
            <a:pPr algn="ctr" rtl="1">
              <a:lnSpc>
                <a:spcPct val="170000"/>
              </a:lnSpc>
            </a:pPr>
            <a:endParaRPr lang="en-US" sz="7200" dirty="0">
              <a:solidFill>
                <a:schemeClr val="accent2">
                  <a:lumMod val="50000"/>
                </a:schemeClr>
              </a:solidFill>
              <a:cs typeface="B Titr" panose="00000700000000000000" pitchFamily="2" charset="-78"/>
            </a:endParaRPr>
          </a:p>
        </p:txBody>
      </p:sp>
    </p:spTree>
    <p:extLst>
      <p:ext uri="{BB962C8B-B14F-4D97-AF65-F5344CB8AC3E}">
        <p14:creationId xmlns:p14="http://schemas.microsoft.com/office/powerpoint/2010/main" val="759871916"/>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1_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3.xml><?xml version="1.0" encoding="utf-8"?>
<a:theme xmlns:a="http://schemas.openxmlformats.org/drawingml/2006/main" name="3_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پرونده" ma:contentTypeID="0x010100232990898C86F14BBB8A603765DCFF82" ma:contentTypeVersion="0" ma:contentTypeDescription="یک سند جدید ایجاد کنید." ma:contentTypeScope="" ma:versionID="6ea1470dcce4169f14a1c0382d680ca6">
  <xsd:schema xmlns:xsd="http://www.w3.org/2001/XMLSchema" xmlns:xs="http://www.w3.org/2001/XMLSchema" xmlns:p="http://schemas.microsoft.com/office/2006/metadata/properties" xmlns:ns2="1047730d-92e1-4018-9084-d932fd3a7f58" targetNamespace="http://schemas.microsoft.com/office/2006/metadata/properties" ma:root="true" ma:fieldsID="54a7b0c75f937540823eed961d665b27" ns2:_="">
    <xsd:import namespace="1047730d-92e1-4018-9084-d932fd3a7f58"/>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47730d-92e1-4018-9084-d932fd3a7f58" elementFormDefault="qualified">
    <xsd:import namespace="http://schemas.microsoft.com/office/2006/documentManagement/types"/>
    <xsd:import namespace="http://schemas.microsoft.com/office/infopath/2007/PartnerControls"/>
    <xsd:element name="_dlc_DocId" ma:index="8" nillable="true" ma:displayName="مقدار شناسه سند" ma:description="مقدار شناسه سند تعیین شده برای این آیتم." ma:internalName="_dlc_DocId" ma:readOnly="true">
      <xsd:simpleType>
        <xsd:restriction base="dms:Text"/>
      </xsd:simpleType>
    </xsd:element>
    <xsd:element name="_dlc_DocIdUrl" ma:index="9" nillable="true" ma:displayName="شناسه سند" ma:description="پیوند دائمی به این سند."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حفظ شناسه" ma:description="نگهداری شناسه در حین افزودن."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محتویات"/>
        <xsd:element ref="dc:title" minOccurs="0" maxOccurs="1" ma:index="4" ma:displayName="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dlc_DocId xmlns="1047730d-92e1-4018-9084-d932fd3a7f58">5NN7CDR5NKU2-767-1</_dlc_DocId>
    <_dlc_DocIdUrl xmlns="1047730d-92e1-4018-9084-d932fd3a7f58">
      <Url>http://www.health.gov.ir/family/YHO/_layouts/DocIdRedir.aspx?ID=5NN7CDR5NKU2-767-1</Url>
      <Description>5NN7CDR5NKU2-767-1</Description>
    </_dlc_DocIdUrl>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CFC447E-B693-46E6-AE79-DDABF14BCB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47730d-92e1-4018-9084-d932fd3a7f5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FFC6C83-8AC2-4003-8A67-5F0996E99A00}">
  <ds:schemaRefs>
    <ds:schemaRef ds:uri="1047730d-92e1-4018-9084-d932fd3a7f58"/>
    <ds:schemaRef ds:uri="http://schemas.microsoft.com/office/2006/documentManagement/types"/>
    <ds:schemaRef ds:uri="http://www.w3.org/XML/1998/namespace"/>
    <ds:schemaRef ds:uri="http://purl.org/dc/dcmitype/"/>
    <ds:schemaRef ds:uri="http://purl.org/dc/terms/"/>
    <ds:schemaRef ds:uri="http://purl.org/dc/elements/1.1/"/>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A28D87FC-E3E2-4C62-B73B-5ACC7C3D60DC}">
  <ds:schemaRefs>
    <ds:schemaRef ds:uri="http://schemas.microsoft.com/sharepoint/events"/>
  </ds:schemaRefs>
</ds:datastoreItem>
</file>

<file path=customXml/itemProps4.xml><?xml version="1.0" encoding="utf-8"?>
<ds:datastoreItem xmlns:ds="http://schemas.openxmlformats.org/officeDocument/2006/customXml" ds:itemID="{D12ECD9A-95DB-4A95-B349-EB8335F3B04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Retrospect</Template>
  <TotalTime>132</TotalTime>
  <Words>545</Words>
  <Application>Microsoft Office PowerPoint</Application>
  <PresentationFormat>Widescreen</PresentationFormat>
  <Paragraphs>86</Paragraphs>
  <Slides>19</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19</vt:i4>
      </vt:variant>
    </vt:vector>
  </HeadingPairs>
  <TitlesOfParts>
    <vt:vector size="28" baseType="lpstr">
      <vt:lpstr>B Titr</vt:lpstr>
      <vt:lpstr>Calibri</vt:lpstr>
      <vt:lpstr>Calibri Light</vt:lpstr>
      <vt:lpstr>Symbol</vt:lpstr>
      <vt:lpstr>Times New Roman</vt:lpstr>
      <vt:lpstr>Wingdings</vt:lpstr>
      <vt:lpstr>Retrospect</vt:lpstr>
      <vt:lpstr>1_Retrospect</vt:lpstr>
      <vt:lpstr>3_Retrospect</vt:lpstr>
      <vt:lpstr>راهنمای گام به گام فعالیت فیزیکی  میانسالان سالم </vt:lpstr>
      <vt:lpstr>قدم اول</vt:lpstr>
      <vt:lpstr>قدم دوم</vt:lpstr>
      <vt:lpstr>اقدامات و مداخلات</vt:lpstr>
      <vt:lpstr>اهداف آموزشی مرحله اول</vt:lpstr>
      <vt:lpstr>اهداف آموزشی مرحله اول</vt:lpstr>
      <vt:lpstr>اهداف آموزشی مرحله اول</vt:lpstr>
      <vt:lpstr>اهداف آموزشی مرحله اول</vt:lpstr>
      <vt:lpstr>اهداف آموزشی مرحله اول</vt:lpstr>
      <vt:lpstr>اهداف آموزشی مرحله اول</vt:lpstr>
      <vt:lpstr>اقدامات و مداخلات</vt:lpstr>
      <vt:lpstr>اهداف آموزشی  مرحله دوم</vt:lpstr>
      <vt:lpstr>اهداف آموزشی  مرحله دوم</vt:lpstr>
      <vt:lpstr>PowerPoint Presentation</vt:lpstr>
      <vt:lpstr>اهداف آموزشی  مرحله دوم</vt:lpstr>
      <vt:lpstr>اهداف آموزشی  مرحله دوم</vt:lpstr>
      <vt:lpstr>اهداف آموزشی  مرحله دوم</vt:lpstr>
      <vt:lpstr>اهداف آموزشی  مرحله دوم</vt:lpstr>
      <vt:lpstr>ادامه راهنما</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Z_A</dc:creator>
  <cp:lastModifiedBy>zohre noruzian</cp:lastModifiedBy>
  <cp:revision>36</cp:revision>
  <dcterms:created xsi:type="dcterms:W3CDTF">2018-11-29T17:53:21Z</dcterms:created>
  <dcterms:modified xsi:type="dcterms:W3CDTF">2018-12-05T04:35:29Z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0x010100232990898C86F14BBB8A603765DCFF82</vt:lpwstr>
  </property>
  <property fmtid="{D5CDD505-2E9C-101B-9397-08002B2CF9AE}" pid="3" name="_dlc_DocIdItemGuid">
    <vt:lpwstr>549aa07d-59a1-4cb1-9bfa-b18670b8095c</vt:lpwstr>
  </property>
</Properties>
</file>